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8"/>
  </p:notesMasterIdLst>
  <p:sldIdLst>
    <p:sldId id="256" r:id="rId2"/>
    <p:sldId id="258" r:id="rId3"/>
    <p:sldId id="259" r:id="rId4"/>
    <p:sldId id="260" r:id="rId5"/>
    <p:sldId id="261" r:id="rId6"/>
    <p:sldId id="262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14" d="100"/>
          <a:sy n="114" d="100"/>
        </p:scale>
        <p:origin x="-438" y="-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343A98-2BA4-4098-8317-9CA7F980A21D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58C225-8809-4420-934C-066636109B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4162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58C225-8809-4420-934C-066636109BBC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681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7A5A7-F6A9-4F64-85F4-77573EB49E94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2493-8A28-4586-88CF-5EB41CBE279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38954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7A5A7-F6A9-4F64-85F4-77573EB49E94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2493-8A28-4586-88CF-5EB41CBE27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6828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7A5A7-F6A9-4F64-85F4-77573EB49E94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2493-8A28-4586-88CF-5EB41CBE27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880875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7A5A7-F6A9-4F64-85F4-77573EB49E94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2493-8A28-4586-88CF-5EB41CBE27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52593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7A5A7-F6A9-4F64-85F4-77573EB49E94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2493-8A28-4586-88CF-5EB41CBE2791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08829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7A5A7-F6A9-4F64-85F4-77573EB49E94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2493-8A28-4586-88CF-5EB41CBE27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6722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7A5A7-F6A9-4F64-85F4-77573EB49E94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2493-8A28-4586-88CF-5EB41CBE27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2107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7A5A7-F6A9-4F64-85F4-77573EB49E94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2493-8A28-4586-88CF-5EB41CBE27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46567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7A5A7-F6A9-4F64-85F4-77573EB49E94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2493-8A28-4586-88CF-5EB41CBE27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9301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1B47A5A7-F6A9-4F64-85F4-77573EB49E94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8D02493-8A28-4586-88CF-5EB41CBE27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279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47A5A7-F6A9-4F64-85F4-77573EB49E94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2493-8A28-4586-88CF-5EB41CBE279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48610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1B47A5A7-F6A9-4F64-85F4-77573EB49E94}" type="datetimeFigureOut">
              <a:rPr lang="ru-RU" smtClean="0"/>
              <a:t>17.04.2023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88D02493-8A28-4586-88CF-5EB41CBE2791}" type="slidenum">
              <a:rPr lang="ru-RU" smtClean="0"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5356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00051" y="889460"/>
            <a:ext cx="10640452" cy="3566160"/>
          </a:xfrm>
        </p:spPr>
        <p:txBody>
          <a:bodyPr>
            <a:normAutofit/>
          </a:bodyPr>
          <a:lstStyle/>
          <a:p>
            <a:r>
              <a:rPr lang="ru-RU" sz="6000" dirty="0" smtClean="0"/>
              <a:t>План внедрения </a:t>
            </a:r>
            <a:r>
              <a:rPr lang="ru-RU" sz="6000" dirty="0"/>
              <a:t>ФОП ДО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Задачи, сроки, результат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434751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Задачи апреля </a:t>
            </a:r>
            <a:endParaRPr lang="ru-RU" sz="4400" dirty="0"/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1097280" y="1810564"/>
            <a:ext cx="10174460" cy="4467143"/>
          </a:xfrm>
        </p:spPr>
        <p:txBody>
          <a:bodyPr>
            <a:normAutofit/>
          </a:bodyPr>
          <a:lstStyle/>
          <a:p>
            <a:r>
              <a:rPr lang="ru-RU" sz="2400" dirty="0" smtClean="0"/>
              <a:t>1. </a:t>
            </a:r>
            <a:r>
              <a:rPr lang="ru-RU" sz="2400" dirty="0"/>
              <a:t>Создать рабочую группу по внедрению ФОП </a:t>
            </a:r>
            <a:r>
              <a:rPr lang="ru-RU" sz="2400" dirty="0" smtClean="0"/>
              <a:t>ДО.</a:t>
            </a:r>
          </a:p>
          <a:p>
            <a:r>
              <a:rPr lang="ru-RU" sz="2400" dirty="0" smtClean="0"/>
              <a:t>2. </a:t>
            </a:r>
            <a:r>
              <a:rPr lang="ru-RU" sz="2400" dirty="0"/>
              <a:t>Организовать ознакомление педагогического коллектива с методическими рекомендациями Минпросвещения по реализации ФОП </a:t>
            </a:r>
            <a:r>
              <a:rPr lang="ru-RU" sz="2400" dirty="0" smtClean="0"/>
              <a:t>ДО.</a:t>
            </a:r>
          </a:p>
          <a:p>
            <a:r>
              <a:rPr lang="ru-RU" sz="2400" dirty="0" smtClean="0"/>
              <a:t>3. </a:t>
            </a:r>
            <a:r>
              <a:rPr lang="ru-RU" sz="2400" dirty="0"/>
              <a:t>Провести аудит образовательной программы детского сада на соответствие требованиям ФОП ДО в </a:t>
            </a:r>
            <a:r>
              <a:rPr lang="ru-RU" sz="2400" dirty="0" smtClean="0"/>
              <a:t>соответствии </a:t>
            </a:r>
            <a:r>
              <a:rPr lang="ru-RU" sz="2400" dirty="0"/>
              <a:t>с методическими рекомендациями Минпросвещения по реализации ФОП </a:t>
            </a:r>
            <a:r>
              <a:rPr lang="ru-RU" sz="2400" dirty="0" smtClean="0"/>
              <a:t>ДО.</a:t>
            </a:r>
          </a:p>
          <a:p>
            <a:r>
              <a:rPr lang="ru-RU" sz="2400" dirty="0" smtClean="0"/>
              <a:t>4. Организовать мониторинг </a:t>
            </a:r>
            <a:r>
              <a:rPr lang="ru-RU" sz="2400" dirty="0"/>
              <a:t>образовательных </a:t>
            </a:r>
            <a:r>
              <a:rPr lang="ru-RU" sz="2400" dirty="0" smtClean="0"/>
              <a:t>потребностей для </a:t>
            </a:r>
            <a:r>
              <a:rPr lang="ru-RU" sz="2400" dirty="0"/>
              <a:t>проектирования части, формируемой участниками образовательных </a:t>
            </a:r>
            <a:r>
              <a:rPr lang="ru-RU" sz="2400" dirty="0" smtClean="0"/>
              <a:t>отношений.</a:t>
            </a:r>
          </a:p>
          <a:p>
            <a:r>
              <a:rPr lang="ru-RU" sz="2400" dirty="0" smtClean="0"/>
              <a:t>5. </a:t>
            </a:r>
            <a:r>
              <a:rPr lang="ru-RU" sz="2400" dirty="0"/>
              <a:t>Провести родительские собрания, посвященные применению </a:t>
            </a:r>
            <a:r>
              <a:rPr lang="ru-RU" sz="2400" dirty="0" smtClean="0"/>
              <a:t>ФОП ДО.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418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55309" y="369007"/>
            <a:ext cx="10058400" cy="1450757"/>
          </a:xfrm>
        </p:spPr>
        <p:txBody>
          <a:bodyPr>
            <a:normAutofit/>
          </a:bodyPr>
          <a:lstStyle/>
          <a:p>
            <a:r>
              <a:rPr lang="ru-RU" sz="4400" dirty="0" smtClean="0"/>
              <a:t>Задачи мая</a:t>
            </a:r>
            <a:endParaRPr lang="ru-RU" sz="4400" dirty="0"/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1155309" y="1819764"/>
            <a:ext cx="10058400" cy="4335258"/>
          </a:xfrm>
        </p:spPr>
        <p:txBody>
          <a:bodyPr>
            <a:normAutofit/>
          </a:bodyPr>
          <a:lstStyle/>
          <a:p>
            <a:r>
              <a:rPr lang="ru-RU" sz="2400" dirty="0" smtClean="0"/>
              <a:t>1. </a:t>
            </a:r>
            <a:r>
              <a:rPr lang="ru-RU" sz="2400" dirty="0"/>
              <a:t>Организовать и провести педагогические советы, посвященные вопросам подготовки к применению ФОП </a:t>
            </a:r>
            <a:r>
              <a:rPr lang="ru-RU" sz="2400" dirty="0" smtClean="0"/>
              <a:t>ДО.</a:t>
            </a:r>
          </a:p>
          <a:p>
            <a:r>
              <a:rPr lang="ru-RU" sz="2400" dirty="0" smtClean="0"/>
              <a:t>2. </a:t>
            </a:r>
            <a:r>
              <a:rPr lang="ru-RU" sz="2400" dirty="0"/>
              <a:t>Издать приказы об утверждении актуализированных в соответствии с требованиями ФОП ДО локальных актов детского сада в сфере </a:t>
            </a:r>
            <a:r>
              <a:rPr lang="ru-RU" sz="2400" dirty="0" smtClean="0"/>
              <a:t>образования</a:t>
            </a:r>
          </a:p>
          <a:p>
            <a:r>
              <a:rPr lang="ru-RU" sz="2400" dirty="0" smtClean="0"/>
              <a:t>3. </a:t>
            </a:r>
            <a:r>
              <a:rPr lang="ru-RU" sz="2400" dirty="0"/>
              <a:t>Проанализировать укомплектованность штата для обеспечения применения </a:t>
            </a:r>
            <a:r>
              <a:rPr lang="ru-RU" sz="2400" dirty="0" smtClean="0"/>
              <a:t>ФОП. </a:t>
            </a:r>
            <a:r>
              <a:rPr lang="ru-RU" sz="2400" dirty="0"/>
              <a:t>Выявить кадровые </a:t>
            </a:r>
            <a:r>
              <a:rPr lang="ru-RU" sz="2400" dirty="0" smtClean="0"/>
              <a:t>дефициты.</a:t>
            </a:r>
          </a:p>
          <a:p>
            <a:r>
              <a:rPr lang="ru-RU" sz="2400" dirty="0" smtClean="0"/>
              <a:t>4. </a:t>
            </a:r>
            <a:r>
              <a:rPr lang="ru-RU" sz="2400" dirty="0"/>
              <a:t>Проанализировать профессиональные затруднения педагогических работников по вопросам перехода на </a:t>
            </a:r>
            <a:r>
              <a:rPr lang="ru-RU" sz="2400" dirty="0" smtClean="0"/>
              <a:t>ФОП.</a:t>
            </a:r>
          </a:p>
          <a:p>
            <a:r>
              <a:rPr lang="ru-RU" sz="2400" dirty="0" smtClean="0"/>
              <a:t>5</a:t>
            </a:r>
            <a:r>
              <a:rPr lang="ru-RU" sz="2400" dirty="0"/>
              <a:t>. Составить проект ООП детского сада с учетом ФОП ДО. </a:t>
            </a:r>
          </a:p>
        </p:txBody>
      </p:sp>
    </p:spTree>
    <p:extLst>
      <p:ext uri="{BB962C8B-B14F-4D97-AF65-F5344CB8AC3E}">
        <p14:creationId xmlns:p14="http://schemas.microsoft.com/office/powerpoint/2010/main" val="338932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Задачи июня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3"/>
            <a:ext cx="10058400" cy="4563859"/>
          </a:xfrm>
        </p:spPr>
        <p:txBody>
          <a:bodyPr anchor="ctr"/>
          <a:lstStyle/>
          <a:p>
            <a:r>
              <a:rPr lang="ru-RU" sz="2400" dirty="0" smtClean="0"/>
              <a:t>1. </a:t>
            </a:r>
            <a:r>
              <a:rPr lang="ru-RU" sz="2400" dirty="0"/>
              <a:t>Принять участие во Всероссийском информационно-методическом </a:t>
            </a:r>
            <a:r>
              <a:rPr lang="ru-RU" sz="2400" dirty="0" err="1"/>
              <a:t>вебинаре</a:t>
            </a:r>
            <a:r>
              <a:rPr lang="ru-RU" sz="2400" dirty="0"/>
              <a:t> «Внедрение и реализация ФОП ДО в образовательной практике</a:t>
            </a:r>
            <a:r>
              <a:rPr lang="ru-RU" sz="2400" dirty="0" smtClean="0"/>
              <a:t>».</a:t>
            </a:r>
          </a:p>
          <a:p>
            <a:r>
              <a:rPr lang="ru-RU" sz="2400" dirty="0" smtClean="0"/>
              <a:t>2. </a:t>
            </a:r>
            <a:r>
              <a:rPr lang="ru-RU" sz="2400" dirty="0"/>
              <a:t>Направить педагогических работников на обучение по программе повышения квалификации по вопросам применения ФОП </a:t>
            </a:r>
            <a:r>
              <a:rPr lang="ru-RU" sz="2400" dirty="0" smtClean="0"/>
              <a:t>ДО. </a:t>
            </a:r>
          </a:p>
          <a:p>
            <a:r>
              <a:rPr lang="ru-RU" sz="2400" dirty="0" smtClean="0"/>
              <a:t>3. </a:t>
            </a:r>
            <a:r>
              <a:rPr lang="ru-RU" sz="2400" dirty="0"/>
              <a:t>Разработать собственные и адаптировать для </a:t>
            </a:r>
            <a:r>
              <a:rPr lang="ru-RU" sz="2400" dirty="0" err="1"/>
              <a:t>педколлектива</a:t>
            </a:r>
            <a:r>
              <a:rPr lang="ru-RU" sz="2400" dirty="0"/>
              <a:t> методические материалы </a:t>
            </a:r>
            <a:r>
              <a:rPr lang="ru-RU" sz="2400" dirty="0" err="1"/>
              <a:t>Мипросвещения</a:t>
            </a:r>
            <a:r>
              <a:rPr lang="ru-RU" sz="2400" dirty="0"/>
              <a:t> по сопровождению реализации ФОП </a:t>
            </a:r>
            <a:r>
              <a:rPr lang="ru-RU" sz="2400" dirty="0" smtClean="0"/>
              <a:t>ДО. </a:t>
            </a:r>
          </a:p>
          <a:p>
            <a:r>
              <a:rPr lang="ru-RU" sz="2400" dirty="0" smtClean="0"/>
              <a:t>4</a:t>
            </a:r>
            <a:r>
              <a:rPr lang="ru-RU" sz="2400" dirty="0"/>
              <a:t>. Обеспечить для педагогических работников консультационную помощь по вопросам применения ФОП </a:t>
            </a:r>
            <a:r>
              <a:rPr lang="ru-RU" sz="2400" dirty="0" smtClean="0"/>
              <a:t>ДО.</a:t>
            </a:r>
          </a:p>
          <a:p>
            <a:pPr marL="0" indent="0">
              <a:buNone/>
            </a:pPr>
            <a:endParaRPr lang="ru-RU" sz="2400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252380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Задачи июля 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4023360"/>
          </a:xfrm>
        </p:spPr>
        <p:txBody>
          <a:bodyPr>
            <a:normAutofit/>
          </a:bodyPr>
          <a:lstStyle/>
          <a:p>
            <a:r>
              <a:rPr lang="ru-RU" dirty="0" smtClean="0"/>
              <a:t>1. </a:t>
            </a:r>
            <a:r>
              <a:rPr lang="ru-RU" sz="2400" dirty="0"/>
              <a:t>Разработать собственные и адаптировать для </a:t>
            </a:r>
            <a:r>
              <a:rPr lang="ru-RU" sz="2400" dirty="0" err="1"/>
              <a:t>педколлектива</a:t>
            </a:r>
            <a:r>
              <a:rPr lang="ru-RU" sz="2400" dirty="0"/>
              <a:t> методические материалы </a:t>
            </a:r>
            <a:r>
              <a:rPr lang="ru-RU" sz="2400" dirty="0" err="1"/>
              <a:t>Мипросвещения</a:t>
            </a:r>
            <a:r>
              <a:rPr lang="ru-RU" sz="2400" dirty="0"/>
              <a:t> по сопровождению реализации программы коррекционно-развивающей </a:t>
            </a:r>
            <a:r>
              <a:rPr lang="ru-RU" sz="2400" dirty="0" smtClean="0"/>
              <a:t>работы.</a:t>
            </a:r>
          </a:p>
          <a:p>
            <a:r>
              <a:rPr lang="ru-RU" sz="2400" dirty="0" smtClean="0"/>
              <a:t>2</a:t>
            </a:r>
            <a:r>
              <a:rPr lang="ru-RU" sz="2400" dirty="0"/>
              <a:t>. Разработать собственные и адаптировать для </a:t>
            </a:r>
            <a:r>
              <a:rPr lang="ru-RU" sz="2400" dirty="0" err="1"/>
              <a:t>педколлектива</a:t>
            </a:r>
            <a:r>
              <a:rPr lang="ru-RU" sz="2400" dirty="0"/>
              <a:t> методические материалы </a:t>
            </a:r>
            <a:r>
              <a:rPr lang="ru-RU" sz="2400" dirty="0" err="1"/>
              <a:t>Мипросвещения</a:t>
            </a:r>
            <a:r>
              <a:rPr lang="ru-RU" sz="2400" dirty="0"/>
              <a:t> по сопровождению реализации федеральной рабочей программы воспитания и федерального календарного плана воспитательной </a:t>
            </a:r>
            <a:r>
              <a:rPr lang="ru-RU" sz="2400" dirty="0" smtClean="0"/>
              <a:t>работы.</a:t>
            </a:r>
          </a:p>
          <a:p>
            <a:r>
              <a:rPr lang="ru-RU" sz="2400" dirty="0"/>
              <a:t>3. Внести изменения и дополнения в Устав образовательной </a:t>
            </a:r>
            <a:r>
              <a:rPr lang="ru-RU" sz="2400" dirty="0" smtClean="0"/>
              <a:t>организации.</a:t>
            </a:r>
          </a:p>
          <a:p>
            <a:r>
              <a:rPr lang="ru-RU" sz="2400" dirty="0" smtClean="0"/>
              <a:t>4</a:t>
            </a:r>
            <a:r>
              <a:rPr lang="ru-RU" sz="2400" dirty="0"/>
              <a:t>. Оформить и регулярно обновлять информационный стенд по вопросам применения ФОП ДО в методическом </a:t>
            </a:r>
            <a:r>
              <a:rPr lang="ru-RU" sz="2400" dirty="0" smtClean="0"/>
              <a:t>кабинете.</a:t>
            </a:r>
            <a:endParaRPr lang="ru-RU" sz="2400" dirty="0"/>
          </a:p>
          <a:p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2955013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400" dirty="0" smtClean="0"/>
              <a:t>Задачи августа 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97280" y="1845734"/>
            <a:ext cx="10058400" cy="3781343"/>
          </a:xfrm>
        </p:spPr>
        <p:txBody>
          <a:bodyPr anchor="t"/>
          <a:lstStyle/>
          <a:p>
            <a:r>
              <a:rPr lang="ru-RU" sz="2400" dirty="0" smtClean="0"/>
              <a:t>1. Организовать </a:t>
            </a:r>
            <a:r>
              <a:rPr lang="ru-RU" sz="2400" dirty="0"/>
              <a:t>и провести педагогические советы, посвященные вопросам </a:t>
            </a:r>
            <a:r>
              <a:rPr lang="ru-RU" sz="2400" dirty="0" smtClean="0"/>
              <a:t>применения </a:t>
            </a:r>
            <a:r>
              <a:rPr lang="ru-RU" sz="2400" dirty="0"/>
              <a:t>ФОП </a:t>
            </a:r>
            <a:r>
              <a:rPr lang="ru-RU" sz="2400" dirty="0" smtClean="0"/>
              <a:t>ДО.</a:t>
            </a:r>
          </a:p>
          <a:p>
            <a:r>
              <a:rPr lang="ru-RU" sz="2400" dirty="0"/>
              <a:t>2. Провести родительские собрания, посвященные применению </a:t>
            </a:r>
            <a:r>
              <a:rPr lang="ru-RU" sz="2400" dirty="0" smtClean="0"/>
              <a:t>ФОП ДО. </a:t>
            </a:r>
          </a:p>
          <a:p>
            <a:r>
              <a:rPr lang="ru-RU" sz="2400" dirty="0" smtClean="0"/>
              <a:t>3</a:t>
            </a:r>
            <a:r>
              <a:rPr lang="ru-RU" sz="2400" dirty="0"/>
              <a:t>. Издать приказ об утверждении новой ООП ДО в соответствии с ФОП ДО и использовании ее при осуществлении воспитательно-образовательной </a:t>
            </a:r>
            <a:r>
              <a:rPr lang="ru-RU" sz="2400" dirty="0" smtClean="0"/>
              <a:t>деятельности. </a:t>
            </a:r>
          </a:p>
          <a:p>
            <a:r>
              <a:rPr lang="ru-RU" sz="2400" dirty="0" smtClean="0"/>
              <a:t>4</a:t>
            </a:r>
            <a:r>
              <a:rPr lang="ru-RU" sz="2400" dirty="0"/>
              <a:t>. Издать приказы об утверждении актуализированных в соответствии с требованиями ФОП ДО локальных актов детского сада в сфере </a:t>
            </a:r>
            <a:r>
              <a:rPr lang="ru-RU" sz="2400" dirty="0" smtClean="0"/>
              <a:t>образования.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061726352"/>
      </p:ext>
    </p:extLst>
  </p:cSld>
  <p:clrMapOvr>
    <a:masterClrMapping/>
  </p:clrMapOvr>
</p:sld>
</file>

<file path=ppt/theme/theme1.xml><?xml version="1.0" encoding="utf-8"?>
<a:theme xmlns:a="http://schemas.openxmlformats.org/drawingml/2006/main" name="Ретро">
  <a:themeElements>
    <a:clrScheme name="Ретро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84</TotalTime>
  <Words>237</Words>
  <Application>Microsoft Office PowerPoint</Application>
  <PresentationFormat>Произвольный</PresentationFormat>
  <Paragraphs>30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Ретро</vt:lpstr>
      <vt:lpstr>План внедрения ФОП ДО</vt:lpstr>
      <vt:lpstr>Задачи апреля </vt:lpstr>
      <vt:lpstr>Задачи мая</vt:lpstr>
      <vt:lpstr>Задачи июня</vt:lpstr>
      <vt:lpstr>Задачи июля </vt:lpstr>
      <vt:lpstr>Задачи августа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План внедрения ФОП ДО</dc:title>
  <dc:creator>Менькова Нина Николаевна</dc:creator>
  <cp:lastModifiedBy>Пользователь</cp:lastModifiedBy>
  <cp:revision>10</cp:revision>
  <dcterms:created xsi:type="dcterms:W3CDTF">2023-03-16T12:42:07Z</dcterms:created>
  <dcterms:modified xsi:type="dcterms:W3CDTF">2023-04-17T05:30:45Z</dcterms:modified>
</cp:coreProperties>
</file>