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9" r:id="rId3"/>
    <p:sldId id="345" r:id="rId4"/>
    <p:sldId id="346" r:id="rId5"/>
    <p:sldId id="347" r:id="rId6"/>
    <p:sldId id="339" r:id="rId7"/>
    <p:sldId id="340" r:id="rId8"/>
    <p:sldId id="341" r:id="rId9"/>
    <p:sldId id="342" r:id="rId10"/>
    <p:sldId id="343" r:id="rId11"/>
    <p:sldId id="344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50" r:id="rId21"/>
    <p:sldId id="35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5" autoAdjust="0"/>
    <p:restoredTop sz="94349" autoAdjust="0"/>
  </p:normalViewPr>
  <p:slideViewPr>
    <p:cSldViewPr>
      <p:cViewPr varScale="1">
        <p:scale>
          <a:sx n="102" d="100"/>
          <a:sy n="10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AE1-FE46-48F7-93D0-B980DA2730B8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1C09-F1AE-402E-9370-E701387D3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AE1-FE46-48F7-93D0-B980DA2730B8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1C09-F1AE-402E-9370-E701387D3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AE1-FE46-48F7-93D0-B980DA2730B8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1C09-F1AE-402E-9370-E701387D3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AE1-FE46-48F7-93D0-B980DA2730B8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1C09-F1AE-402E-9370-E701387D3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AE1-FE46-48F7-93D0-B980DA2730B8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1C09-F1AE-402E-9370-E701387D3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AE1-FE46-48F7-93D0-B980DA2730B8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1C09-F1AE-402E-9370-E701387D3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AE1-FE46-48F7-93D0-B980DA2730B8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1C09-F1AE-402E-9370-E701387D3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AE1-FE46-48F7-93D0-B980DA2730B8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1C09-F1AE-402E-9370-E701387D3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AE1-FE46-48F7-93D0-B980DA2730B8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1C09-F1AE-402E-9370-E701387D3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AE1-FE46-48F7-93D0-B980DA2730B8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1C09-F1AE-402E-9370-E701387D3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AE1-FE46-48F7-93D0-B980DA2730B8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1C09-F1AE-402E-9370-E701387D3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47EAE1-FE46-48F7-93D0-B980DA2730B8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2E1C09-F1AE-402E-9370-E701387D3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vk.com/video128836227_45623903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video128836227_456239038" TargetMode="Externa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.vk.com/video-192601588_456239041?list=8d030b5c19e1e50fef&amp;from=wall-192601588_7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hoto-192601588_457239407?list=wall-192601588_90&amp;from=group" TargetMode="External"/><Relationship Id="rId2" Type="http://schemas.openxmlformats.org/officeDocument/2006/relationships/hyperlink" Target="https://m.vk.com/video-192601588_456239049?list=7d4e89facc3b12b25a&amp;from=wall-192601588_89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.vk.com/photo-128284338_457245619?list=wall128836227_723&amp;from=profile" TargetMode="External"/><Relationship Id="rId4" Type="http://schemas.openxmlformats.org/officeDocument/2006/relationships/hyperlink" Target="https://m.vk.com/video-128284338_456239091?list=bc322b493a53af94a1&amp;from=wall128836227_72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m.vk.com/video-192601588_456239126?list=7e59da617a36d60ca8&amp;from=wall-192601588_18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video-192601588_456239145?list=6c89e7660141f13118&amp;from=wall-192601588_209" TargetMode="External"/><Relationship Id="rId2" Type="http://schemas.openxmlformats.org/officeDocument/2006/relationships/hyperlink" Target="https://www.instagram.com/p/CUMv8JqvxZ8/?utm_medium=copy_lin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hyperlink" Target="https://vk.com/video128836227_4562390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Школа\Рабочий стол\ЮИД\ЮИД\ЮИД 1\Cartoo_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15192"/>
            <a:ext cx="3816424" cy="378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9552" y="260648"/>
            <a:ext cx="839016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Презентация</a:t>
            </a:r>
          </a:p>
          <a:p>
            <a:pPr algn="ctr"/>
            <a:r>
              <a:rPr lang="ru-RU" sz="4000" b="1" i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отряда  ЮИД «Перекрёсток» </a:t>
            </a:r>
          </a:p>
          <a:p>
            <a:pPr algn="ctr"/>
            <a:r>
              <a:rPr lang="ru-RU" sz="4000" b="1" i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МБОУ «</a:t>
            </a:r>
            <a:r>
              <a:rPr lang="ru-RU" sz="4000" b="1" i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Володинская</a:t>
            </a:r>
            <a:r>
              <a:rPr lang="ru-RU" sz="4000" b="1" i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 СОШ»</a:t>
            </a:r>
            <a:endParaRPr lang="ru-RU" sz="4000" b="1" i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" name="Picture 2" descr="C:\Documents and Settings\admin\Рабочий стол\2 класс 16-17гг\ФОТО\фото\ЮИД\Изображение 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4320000" cy="32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461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6540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Мероприятия, проведённые отрядом ЮИД «Перекрёсток», МБОУ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Володинская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Кривошеинский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район за 2019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 descr="D:\ЮИД\Летний лагерь 2018\фото лагерь\лагерь фото\IMG_20180604_132156.jpg"/>
          <p:cNvPicPr>
            <a:picLocks noChangeAspect="1" noChangeArrowheads="1"/>
          </p:cNvPicPr>
          <p:nvPr/>
        </p:nvPicPr>
        <p:blipFill>
          <a:blip r:embed="rId2" cstate="print"/>
          <a:srcRect l="20836" t="7441" b="5742"/>
          <a:stretch>
            <a:fillRect/>
          </a:stretch>
        </p:blipFill>
        <p:spPr bwMode="auto">
          <a:xfrm>
            <a:off x="285720" y="928670"/>
            <a:ext cx="3039894" cy="250033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7158" y="350043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Профильная смена в летнем пришкольном лагере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3504" y="3571876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Декада безопасности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D:\ЮИД\Посв в пешеходы\Посвящение пешеходов 059.jpg"/>
          <p:cNvPicPr>
            <a:picLocks noChangeAspect="1" noChangeArrowheads="1"/>
          </p:cNvPicPr>
          <p:nvPr/>
        </p:nvPicPr>
        <p:blipFill>
          <a:blip r:embed="rId3" cstate="print"/>
          <a:srcRect l="19843" t="9024" r="8722" b="38636"/>
          <a:stretch>
            <a:fillRect/>
          </a:stretch>
        </p:blipFill>
        <p:spPr bwMode="auto">
          <a:xfrm>
            <a:off x="214282" y="4143380"/>
            <a:ext cx="3770182" cy="207170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14282" y="6286520"/>
            <a:ext cx="34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Посвящение первоклассников в пешеходы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D:\ЮИД\Фото ЮИД\2019-2020\октябрь 2019 Автокресло\IMG_20191023_132057.jpg"/>
          <p:cNvPicPr>
            <a:picLocks noChangeAspect="1" noChangeArrowheads="1"/>
          </p:cNvPicPr>
          <p:nvPr/>
        </p:nvPicPr>
        <p:blipFill>
          <a:blip r:embed="rId4" cstate="print"/>
          <a:srcRect t="22324" b="25585"/>
          <a:stretch>
            <a:fillRect/>
          </a:stretch>
        </p:blipFill>
        <p:spPr bwMode="auto">
          <a:xfrm>
            <a:off x="4500562" y="3857628"/>
            <a:ext cx="3600000" cy="250033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643438" y="6357958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Акция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Автокресло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это важно!»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Documents and Settings\admin\Рабочий стол\фото ЮИД\IMG_20190906_121530.jpg"/>
          <p:cNvPicPr>
            <a:picLocks noChangeAspect="1" noChangeArrowheads="1"/>
          </p:cNvPicPr>
          <p:nvPr/>
        </p:nvPicPr>
        <p:blipFill>
          <a:blip r:embed="rId5" cstate="print"/>
          <a:srcRect l="7938" t="23030" b="19799"/>
          <a:stretch>
            <a:fillRect/>
          </a:stretch>
        </p:blipFill>
        <p:spPr bwMode="auto">
          <a:xfrm>
            <a:off x="3500430" y="1000108"/>
            <a:ext cx="5368373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Мероприятия, проведённые отрядом ЮИД «Перекрёсток», МБОУ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Володинская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Кривошеинский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район за 2019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4572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Акция «Берегите себя и своих близких»</a:t>
            </a:r>
          </a:p>
          <a:p>
            <a:pPr algn="ctr"/>
            <a:r>
              <a:rPr lang="ru-RU" dirty="0" smtClean="0">
                <a:hlinkClick r:id="rId2"/>
              </a:rPr>
              <a:t>https://vk.com/video128836227_456239037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D:\ЮИД\Фото ЮИД\2019-2020\ХМД октябрь 2019\IMG_20191030_110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2160000" cy="2880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4071942"/>
            <a:ext cx="235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Районный профилактический фестиваль «Хрустальный мир детства»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D:\ЮИД\Фото ЮИД\2019-2020\ноябрь 2019 день памяти жерт ДТП\IMG_20191112_142315.jpg"/>
          <p:cNvPicPr>
            <a:picLocks noChangeAspect="1" noChangeArrowheads="1"/>
          </p:cNvPicPr>
          <p:nvPr/>
        </p:nvPicPr>
        <p:blipFill>
          <a:blip r:embed="rId4" cstate="print"/>
          <a:srcRect l="5953" r="9214" b="18640"/>
          <a:stretch>
            <a:fillRect/>
          </a:stretch>
        </p:blipFill>
        <p:spPr bwMode="auto">
          <a:xfrm>
            <a:off x="2500298" y="1000108"/>
            <a:ext cx="4003902" cy="2880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500298" y="4071942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Всемирная акция «День памяти жертв ДТП»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5715016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Областная акция «Я соблюдаю ПДД в ТО»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https://vk.com/video128836227_456239038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85729"/>
            <a:ext cx="8786874" cy="85725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Мероприятия, проведённые отрядом ЮИД «Перекрёсток», МБОУ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Володинская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Кривошеинский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район за 2020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ЮИД\20-21\20.11.20 Акция Сбавь скорость\IMG_0195.JPG"/>
          <p:cNvPicPr>
            <a:picLocks noChangeAspect="1" noChangeArrowheads="1"/>
          </p:cNvPicPr>
          <p:nvPr/>
        </p:nvPicPr>
        <p:blipFill>
          <a:blip r:embed="rId2" cstate="print"/>
          <a:srcRect l="4000" t="8001" r="5323" b="5990"/>
          <a:stretch>
            <a:fillRect/>
          </a:stretch>
        </p:blipFill>
        <p:spPr bwMode="auto">
          <a:xfrm>
            <a:off x="251520" y="1052736"/>
            <a:ext cx="3985116" cy="2520000"/>
          </a:xfrm>
          <a:prstGeom prst="rect">
            <a:avLst/>
          </a:prstGeom>
          <a:noFill/>
        </p:spPr>
      </p:pic>
      <p:pic>
        <p:nvPicPr>
          <p:cNvPr id="1027" name="Picture 3" descr="D:\ЮИД\20-21\20.11.20 Акция Сбавь скорость\IMG_0255.JPG"/>
          <p:cNvPicPr>
            <a:picLocks noChangeAspect="1" noChangeArrowheads="1"/>
          </p:cNvPicPr>
          <p:nvPr/>
        </p:nvPicPr>
        <p:blipFill>
          <a:blip r:embed="rId3" cstate="print"/>
          <a:srcRect l="8334" t="10001"/>
          <a:stretch>
            <a:fillRect/>
          </a:stretch>
        </p:blipFill>
        <p:spPr bwMode="auto">
          <a:xfrm>
            <a:off x="4355976" y="1052736"/>
            <a:ext cx="3850009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3528" y="357301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«Сбавь скорость»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ЮИД\20-21\Посвящение в пешеходы\IMG-20200925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3781477" cy="2520000"/>
          </a:xfrm>
          <a:prstGeom prst="rect">
            <a:avLst/>
          </a:prstGeom>
          <a:noFill/>
        </p:spPr>
      </p:pic>
      <p:pic>
        <p:nvPicPr>
          <p:cNvPr id="1029" name="Picture 5" descr="D:\ЮИД\20-21\Посвящение в пешеходы\IMG-20200925-WA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933056"/>
            <a:ext cx="3781477" cy="2520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1520" y="648866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«Посвящение первоклассников в пешеходы»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6540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Мероприятия, проведённые отрядом ЮИД «Перекрёсток», МБОУ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Володинская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Кривошеинский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район за 2020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ЮИД\Фото ЮИД\Посвящение в пешеходы2020-2021\IMG_9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780000" cy="2520000"/>
          </a:xfrm>
          <a:prstGeom prst="rect">
            <a:avLst/>
          </a:prstGeom>
          <a:noFill/>
        </p:spPr>
      </p:pic>
      <p:pic>
        <p:nvPicPr>
          <p:cNvPr id="2051" name="Picture 3" descr="D:\ЮИД\Фото ЮИД\Посвящение в пешеходы2020-2021\IMG_9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80728"/>
            <a:ext cx="3780000" cy="252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83568" y="364502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Декада безопасности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443711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https://m.vk.com/video-192601588_456239041?list=8d030b5c19e1e50fef&amp;from=wall-192601588_79</a:t>
            </a: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Районный профилактический фестиваль «Хрустальный мир детства»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Мероприятия, проведённые отрядом ЮИД «Перекрёсток», МБОУ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Володинская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Кривошеинский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район за 2020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645024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Областная акция по безопасности дорожного движения «Безопасные каникулы или «правильный» Новый год»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D:\ЮИД\Фото ЮИД\2019-2020\ноябрь 2019 день памяти жерт ДТП\IMG_20191112_142315.jpg"/>
          <p:cNvPicPr>
            <a:picLocks noChangeAspect="1" noChangeArrowheads="1"/>
          </p:cNvPicPr>
          <p:nvPr/>
        </p:nvPicPr>
        <p:blipFill>
          <a:blip r:embed="rId2" cstate="print"/>
          <a:srcRect l="5953" r="9214" b="25507"/>
          <a:stretch>
            <a:fillRect/>
          </a:stretch>
        </p:blipFill>
        <p:spPr bwMode="auto">
          <a:xfrm>
            <a:off x="4139952" y="4221088"/>
            <a:ext cx="3826382" cy="2520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9552" y="5085184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Всемирная акция «День памяти жертв ДТП»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\\Serwer\учительская\Классные руководители\Клочко С.В. 2 класс\WhatsApp Image 2020-12-03 at 14.31.5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1890000" cy="2520000"/>
          </a:xfrm>
          <a:prstGeom prst="rect">
            <a:avLst/>
          </a:prstGeom>
          <a:noFill/>
        </p:spPr>
      </p:pic>
      <p:pic>
        <p:nvPicPr>
          <p:cNvPr id="3075" name="Picture 3" descr="\\Serwer\учительская\Классные руководители\Клочко С.В. 2 класс\WhatsApp Image 2020-12-07 at 14.10.4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196752"/>
            <a:ext cx="1890000" cy="2520000"/>
          </a:xfrm>
          <a:prstGeom prst="rect">
            <a:avLst/>
          </a:prstGeom>
          <a:noFill/>
        </p:spPr>
      </p:pic>
      <p:pic>
        <p:nvPicPr>
          <p:cNvPr id="3076" name="Picture 4" descr="\\Serwer\учительская\Классные руководители\Клочко С.В. 2 класс\WhatsApp Image 2020-12-07 at 14.10.4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196752"/>
            <a:ext cx="1890000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Мероприятия, проведённые отрядом ЮИД «Перекрёсток», МБОУ 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Володинская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СОШ»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Кривошеинский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район за 2020 год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 descr="D:\ЮИД\Фото ЮИД\2019-2020\Открытый урок\IMG_20191224_140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360000" cy="2520000"/>
          </a:xfrm>
          <a:prstGeom prst="rect">
            <a:avLst/>
          </a:prstGeom>
          <a:noFill/>
        </p:spPr>
      </p:pic>
      <p:pic>
        <p:nvPicPr>
          <p:cNvPr id="4099" name="Picture 3" descr="D:\ЮИД\Фото ЮИД\2019-2020\Открытый урок\ОТКР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08720"/>
            <a:ext cx="3360000" cy="25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342900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Открытый урок по детской дорожной безопасности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94116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Всероссийская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олимпиада «Безопасные дороги»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Мероприятия, проведённые отрядом ЮИД «Перекрёсток»,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Володинская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Кривошеинский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район за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060848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Районный конкурс "Мы за безопасность" (номинации Вместе за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безопаснось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дорожного движения, Книжка-малышка, Знаки школьного движения)        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220486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Всероссийский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челлендж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«ЮИДМЫМОЛОДЫ»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96752"/>
            <a:ext cx="3744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m.vk.com/video-192601588_456239049?list=7d4e89facc3b12b25a&amp;from=wall-192601588_89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340768"/>
            <a:ext cx="3528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m.vk.com/photo-192601588_457239407?list=wall-192601588_90&amp;from=group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445224"/>
            <a:ext cx="3682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Акция-эстафета "Внимание, пассажир"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537321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Видеопоздравление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«С днем рождения ЮИД»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4653136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m.vk.com/video-128284338_456239091?list=bc322b493a53af94a1&amp;from=wall128836227_723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4653136"/>
            <a:ext cx="3240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m.vk.com/photo-128284338_457245619?list=wall128836227_723&amp;from=profile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Мероприятия, проведённые отрядом ЮИД «Перекрёсток»,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Володинская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Кривошеинский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район за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27687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Школьная выставка рисунков "Мой безопасный путь"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2852936"/>
            <a:ext cx="34198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Экскурсия по улицам с. Володино с изучением дорожных знаков и марок автомобилей находящихся в селе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5949280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Праздничная линейка "Вручение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Автогородка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5805264"/>
            <a:ext cx="27756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Акция "Посвящение в пешеходы"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149080"/>
            <a:ext cx="18722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m.vk.com/video-192601588_456239126?list=7e59da617a36d60ca8&amp;from=wall-192601588_180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69" name="Picture 1" descr="D:\ЮИД\21-22\Фото посвящение и мобильный автогородок\IMG_2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77072"/>
            <a:ext cx="2700000" cy="1800000"/>
          </a:xfrm>
          <a:prstGeom prst="rect">
            <a:avLst/>
          </a:prstGeom>
          <a:noFill/>
        </p:spPr>
      </p:pic>
      <p:pic>
        <p:nvPicPr>
          <p:cNvPr id="32770" name="Picture 2" descr="C:\Users\admin\Downloads\WhatsApp Image 2021-10-26 at 15.34.1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96752"/>
            <a:ext cx="2400000" cy="1800000"/>
          </a:xfrm>
          <a:prstGeom prst="rect">
            <a:avLst/>
          </a:prstGeom>
          <a:noFill/>
        </p:spPr>
      </p:pic>
      <p:pic>
        <p:nvPicPr>
          <p:cNvPr id="32771" name="Picture 3" descr="C:\Users\admin\Downloads\WhatsApp Image 2021-10-26 at 15.34.5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933056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Мероприятия, проведённые отрядом ЮИД «Перекрёсток»,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Володинская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Кривошеинский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район за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852936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Собрание родительских комитетов  классов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924944"/>
            <a:ext cx="2502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Региональный этап Всероссийского конкурса "Безопасное  колесо"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661248"/>
            <a:ext cx="2088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рисунков на тему" Листовка для  участников дорожного движения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6165304"/>
            <a:ext cx="2987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Практическое занятие на базе "Мобильного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автогородка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admin\Desktop\БК 2021 фото регион\IMG_20210910_114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2400000" cy="1800000"/>
          </a:xfrm>
          <a:prstGeom prst="rect">
            <a:avLst/>
          </a:prstGeom>
          <a:noFill/>
        </p:spPr>
      </p:pic>
      <p:pic>
        <p:nvPicPr>
          <p:cNvPr id="33795" name="Picture 3" descr="C:\Users\admin\Desktop\БК 2021 фото регион\IMG_20210916_150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24744"/>
            <a:ext cx="2400000" cy="1800000"/>
          </a:xfrm>
          <a:prstGeom prst="rect">
            <a:avLst/>
          </a:prstGeom>
          <a:noFill/>
        </p:spPr>
      </p:pic>
      <p:pic>
        <p:nvPicPr>
          <p:cNvPr id="33796" name="Picture 4" descr="D:\ЮИД\21-22\Фото посвящение и мобильный автогородок\IMG_24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2700000" cy="1800000"/>
          </a:xfrm>
          <a:prstGeom prst="rect">
            <a:avLst/>
          </a:prstGeom>
          <a:noFill/>
        </p:spPr>
      </p:pic>
      <p:pic>
        <p:nvPicPr>
          <p:cNvPr id="33797" name="Picture 5" descr="D:\ЮИД\21-22\Мобильный Автогородок\WhatsApp Image 2021-10-13 at 14.58.06.jpeg"/>
          <p:cNvPicPr>
            <a:picLocks noChangeAspect="1" noChangeArrowheads="1"/>
          </p:cNvPicPr>
          <p:nvPr/>
        </p:nvPicPr>
        <p:blipFill>
          <a:blip r:embed="rId5" cstate="print"/>
          <a:srcRect t="8001"/>
          <a:stretch>
            <a:fillRect/>
          </a:stretch>
        </p:blipFill>
        <p:spPr bwMode="auto">
          <a:xfrm>
            <a:off x="5796136" y="3573016"/>
            <a:ext cx="2030934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Мероприятия, проведённые отрядом ЮИД «Перекрёсток»,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Володинская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Кривошеинский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район за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060848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Челлендж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Возьми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ребёнка за руку!"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https://www.instagram.com/p/CUMv8JqvxZ8/?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utm_medium=copy_link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2420888"/>
            <a:ext cx="2303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Челлендж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Сияйвмоменте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1484784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m.vk.com/video-192601588_456239145?list=6c89e7660141f13118&amp;from=wall-192601588_209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0755" y="704567"/>
            <a:ext cx="3961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Наша цель: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132856"/>
            <a:ext cx="8278227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Вести пропаганду правил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дорожного движения (ПДД),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профилактику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дорожно-транспортного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травматизма (ДТП)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4" name="Picture 4" descr="Анимашки машин, анимашки транспорт, анимашки транспорта | Smayli.ru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8348"/>
            <a:ext cx="3240360" cy="174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47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7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Социальные проекты отряда ЮИД:</a:t>
            </a:r>
          </a:p>
          <a:p>
            <a:pPr algn="just">
              <a:buFontTx/>
              <a:buChar char="-"/>
            </a:pP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Автогородок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  <a:p>
            <a:pPr algn="just">
              <a:buFontTx/>
              <a:buChar char="-"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Дорожный знак.</a:t>
            </a:r>
          </a:p>
        </p:txBody>
      </p:sp>
      <p:pic>
        <p:nvPicPr>
          <p:cNvPr id="3" name="Picture 4" descr="Новое-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8752" y="3286124"/>
            <a:ext cx="4455248" cy="3240000"/>
          </a:xfrm>
          <a:prstGeom prst="rect">
            <a:avLst/>
          </a:prstGeom>
          <a:noFill/>
        </p:spPr>
      </p:pic>
      <p:pic>
        <p:nvPicPr>
          <p:cNvPr id="4" name="Picture 2" descr="C:\Documents and Settings\Администратор\Рабочий стол\47107cf136a499ad20efdd8e8455d2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00438"/>
            <a:ext cx="4451328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Наша перспектива:</a:t>
            </a:r>
          </a:p>
          <a:p>
            <a:pPr algn="ctr"/>
            <a: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обустроить </a:t>
            </a:r>
            <a:r>
              <a:rPr lang="ru-RU" sz="3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автогородок</a:t>
            </a:r>
            <a: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территории, прилегающей к зданию школы</a:t>
            </a:r>
            <a:endParaRPr lang="ru-RU" sz="3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674" name="Picture 2" descr="C:\Documents and Settings\Администратор\Рабочий стол\47107cf136a499ad20efdd8e8455d2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6858000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8786874" cy="91102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Мероприятия, проведённые отрядом ЮИД «Перекрёсток», МБОУ 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Володинская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СОШ»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Кривошеинский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район за 2017 год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C:\Documents and Settings\admin\Рабочий стол\2 класс 16-17гг\ФОТО\фото\ЮИД\Lenovo_A1000_IMG_20161021_130808.jpg"/>
          <p:cNvPicPr>
            <a:picLocks noChangeAspect="1" noChangeArrowheads="1"/>
          </p:cNvPicPr>
          <p:nvPr/>
        </p:nvPicPr>
        <p:blipFill>
          <a:blip r:embed="rId2" cstate="print"/>
          <a:srcRect l="7501" t="25003"/>
          <a:stretch>
            <a:fillRect/>
          </a:stretch>
        </p:blipFill>
        <p:spPr bwMode="auto">
          <a:xfrm>
            <a:off x="323528" y="908720"/>
            <a:ext cx="3551968" cy="21599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3212976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Посвящение первоклассников в отряд ЮИД</a:t>
            </a:r>
          </a:p>
        </p:txBody>
      </p:sp>
      <p:pic>
        <p:nvPicPr>
          <p:cNvPr id="5" name="Picture 4" descr="C:\Users\1\Downloads\ЮИД-2015\ЮИД\Фото17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2584048" cy="193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292494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Конкурс рисунков «Если хочешь долго жить, надо правила учить»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admin\Рабочий стол\2 класс 16-17гг\ЮИД презентация\ЮИД\Lenovo_A1000_IMG_20161207_124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3086400" cy="2314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99592" y="602128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Акции с ГИБДД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C:\Documents and Settings\admin\Рабочий стол\ЮИД\Акция Георгиевская ленточка 2018\DSC004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429000"/>
            <a:ext cx="5111441" cy="288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4048" y="6381328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Акция «Георгиевская ленточка»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88640"/>
            <a:ext cx="8786874" cy="91102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Мероприятия, проведённые отрядом ЮИД «Перекрёсток», МБОУ 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Володинская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СОШ»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Кривошеинский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район за 2017 год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C:\Documents and Settings\admin\Рабочий стол\2 класс 16-17гг\ФОТО\фото\ЮИД\Lenovo_A1000_IMG_20161012_170520.jpg"/>
          <p:cNvPicPr>
            <a:picLocks noChangeAspect="1" noChangeArrowheads="1"/>
          </p:cNvPicPr>
          <p:nvPr/>
        </p:nvPicPr>
        <p:blipFill>
          <a:blip r:embed="rId2" cstate="print"/>
          <a:srcRect t="24447" r="4989"/>
          <a:stretch>
            <a:fillRect/>
          </a:stretch>
        </p:blipFill>
        <p:spPr bwMode="auto">
          <a:xfrm>
            <a:off x="251520" y="1052736"/>
            <a:ext cx="4104456" cy="24479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3501008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Встреча с родителями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1\Documents\школьные документы\ВОСПИТАТЕЛЬНАЯ РАБОТА\Моя ВР 2013-2014 уч.год\фото 2013-14\меропр. по языку\IMG00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20249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56" y="3356992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олимпиады, викторины по ПДД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admin\Рабочий стол\3 кл\ЮИД\Районный конкурс Безопасное колесо\IMG_56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3360152" cy="252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6550223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Районный конкурс «Безопасное колесо»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C:\Documents and Settings\admin\Рабочий стол\3 кл\ЮИД\IMG_4554.JPG"/>
          <p:cNvPicPr>
            <a:picLocks noChangeAspect="1" noChangeArrowheads="1"/>
          </p:cNvPicPr>
          <p:nvPr/>
        </p:nvPicPr>
        <p:blipFill>
          <a:blip r:embed="rId5" cstate="print"/>
          <a:srcRect t="12501"/>
          <a:stretch>
            <a:fillRect/>
          </a:stretch>
        </p:blipFill>
        <p:spPr bwMode="auto">
          <a:xfrm>
            <a:off x="4572000" y="3645024"/>
            <a:ext cx="2540613" cy="25199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39952" y="6309320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Межмуниципальный конкурс «Безопасное колесо»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88640"/>
            <a:ext cx="8786874" cy="91102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Мероприятия, проведённые отрядом ЮИД «Перекрёсток», МБОУ 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Володинская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СОШ»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Кривошеинский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район за 2017 год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3" descr="C:\Documents and Settings\admin\Рабочий стол\3 кл\ЮИД\Областной конкурс Регулировщик\IMG_20171115_101443.jpg"/>
          <p:cNvPicPr>
            <a:picLocks noChangeAspect="1" noChangeArrowheads="1"/>
          </p:cNvPicPr>
          <p:nvPr/>
        </p:nvPicPr>
        <p:blipFill>
          <a:blip r:embed="rId2" cstate="print"/>
          <a:srcRect t="25003"/>
          <a:stretch>
            <a:fillRect/>
          </a:stretch>
        </p:blipFill>
        <p:spPr bwMode="auto">
          <a:xfrm>
            <a:off x="251520" y="980728"/>
            <a:ext cx="3840000" cy="21599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3284984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Областной конкурс «Регулировщик»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Рабочий стол\3 кл\ЮИД\Финал конкурса Регулировщик\IMG_20171125_144537.jpg"/>
          <p:cNvPicPr>
            <a:picLocks noChangeAspect="1" noChangeArrowheads="1"/>
          </p:cNvPicPr>
          <p:nvPr/>
        </p:nvPicPr>
        <p:blipFill>
          <a:blip r:embed="rId3" cstate="print"/>
          <a:srcRect t="11112" b="13324"/>
          <a:stretch>
            <a:fillRect/>
          </a:stretch>
        </p:blipFill>
        <p:spPr bwMode="auto">
          <a:xfrm>
            <a:off x="4499993" y="908720"/>
            <a:ext cx="3811341" cy="216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7984" y="3068960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Финал конкурса «Регулировщик»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C:\Users\1\Desktop\Фотографии\2017\декабрь\IMG_20171201_081042.jpg"/>
          <p:cNvPicPr>
            <a:picLocks noChangeAspect="1" noChangeArrowheads="1"/>
          </p:cNvPicPr>
          <p:nvPr/>
        </p:nvPicPr>
        <p:blipFill>
          <a:blip r:embed="rId4" cstate="print"/>
          <a:srcRect t="14169" b="10267"/>
          <a:stretch>
            <a:fillRect/>
          </a:stretch>
        </p:blipFill>
        <p:spPr bwMode="auto">
          <a:xfrm>
            <a:off x="179512" y="3573016"/>
            <a:ext cx="4320000" cy="2448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6309320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Акция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Световозвращающие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элементы»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admin\Рабочий стол\ЮИД\Фото\Штаб ЮИД 2017\IMG_5030.JPG"/>
          <p:cNvPicPr>
            <a:picLocks noChangeAspect="1" noChangeArrowheads="1"/>
          </p:cNvPicPr>
          <p:nvPr/>
        </p:nvPicPr>
        <p:blipFill>
          <a:blip r:embed="rId5" cstate="print"/>
          <a:srcRect b="13324"/>
          <a:stretch>
            <a:fillRect/>
          </a:stretch>
        </p:blipFill>
        <p:spPr bwMode="auto">
          <a:xfrm>
            <a:off x="4572000" y="3429000"/>
            <a:ext cx="4320000" cy="28083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51512" y="6309320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Штаб ЮИД г. Томска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Володинской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земле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85729"/>
            <a:ext cx="8786874" cy="91102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Мероприятия, проведённые отрядом ЮИД «Перекрёсток», МБОУ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Володинская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Кривошеинский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район за 2018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Documents and Settings\admin\Рабочий стол\ЮИД\7 февраля 2018\IMG_6947.jpg"/>
          <p:cNvPicPr>
            <a:picLocks noChangeAspect="1" noChangeArrowheads="1"/>
          </p:cNvPicPr>
          <p:nvPr/>
        </p:nvPicPr>
        <p:blipFill>
          <a:blip r:embed="rId2" cstate="print"/>
          <a:srcRect t="25514"/>
          <a:stretch>
            <a:fillRect/>
          </a:stretch>
        </p:blipFill>
        <p:spPr bwMode="auto">
          <a:xfrm>
            <a:off x="0" y="1214422"/>
            <a:ext cx="3359848" cy="18770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21468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Линейка «Виды травм и правила оказания первой помощи пострадавшим»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1\Downloads\ЮИД-2015\ЮИД\Фото1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214422"/>
            <a:ext cx="2597087" cy="194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0430" y="321468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Конкурс рисунков «Если хочешь долго жить, надо правила учить»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Фото\IMG-20190318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214422"/>
            <a:ext cx="2804494" cy="1872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15074" y="3214686"/>
            <a:ext cx="2643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Районный профилактический фестиваль «Хрустальный мир детства»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Documents and Settings\admin\Рабочий стол\ЮИД\Акция Георгиевская ленточка 2018\IMG_76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256"/>
            <a:ext cx="2495887" cy="1872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6286520"/>
            <a:ext cx="2786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Акция «Георгиевская ленточка»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ЮИД\Фото\фото лагерь\15.06.2018 лето 2 отряд село иштан\IMG_8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3929066"/>
            <a:ext cx="2880130" cy="2160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86050" y="614364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Выступление агитбригады в школах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Кривошеинского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Documents and Settings\admin\Рабочий стол\ЮИД\Фото\2018-09-10, Посвящение пешеходов\Посвящение пешеходов 027.jpg"/>
          <p:cNvPicPr>
            <a:picLocks noChangeAspect="1" noChangeArrowheads="1"/>
          </p:cNvPicPr>
          <p:nvPr/>
        </p:nvPicPr>
        <p:blipFill>
          <a:blip r:embed="rId7" cstate="print"/>
          <a:srcRect t="6615" b="14010"/>
          <a:stretch>
            <a:fillRect/>
          </a:stretch>
        </p:blipFill>
        <p:spPr bwMode="auto">
          <a:xfrm>
            <a:off x="5714976" y="4000504"/>
            <a:ext cx="3429024" cy="228601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572132" y="6429396"/>
            <a:ext cx="357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Посвящение первоклассников в пешеходы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6540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Мероприятия, проведённые отрядом ЮИД «Перекрёсток», МБОУ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Володинская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Кривошеинский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район за 2018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admin\Рабочий стол\ЮИД\Фото\2018-09-10, Посвящение пешеходов\Посвящение пешеходов 093.jpg"/>
          <p:cNvPicPr>
            <a:picLocks noChangeAspect="1" noChangeArrowheads="1"/>
          </p:cNvPicPr>
          <p:nvPr/>
        </p:nvPicPr>
        <p:blipFill>
          <a:blip r:embed="rId2" cstate="print"/>
          <a:srcRect t="11024"/>
          <a:stretch>
            <a:fillRect/>
          </a:stretch>
        </p:blipFill>
        <p:spPr bwMode="auto">
          <a:xfrm>
            <a:off x="714348" y="3643314"/>
            <a:ext cx="3236988" cy="2160000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ЮИД\школьный конкурс Безопасное колесо\IMG_8640.jpg"/>
          <p:cNvPicPr>
            <a:picLocks noChangeAspect="1" noChangeArrowheads="1"/>
          </p:cNvPicPr>
          <p:nvPr/>
        </p:nvPicPr>
        <p:blipFill>
          <a:blip r:embed="rId3" cstate="print"/>
          <a:srcRect b="35507"/>
          <a:stretch>
            <a:fillRect/>
          </a:stretch>
        </p:blipFill>
        <p:spPr bwMode="auto">
          <a:xfrm>
            <a:off x="285720" y="1000108"/>
            <a:ext cx="2928926" cy="1857388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ЮИД\Региональный конкурс Безопасное колесо 2018\bOp8LJDxl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71876"/>
            <a:ext cx="3226137" cy="2160000"/>
          </a:xfrm>
          <a:prstGeom prst="rect">
            <a:avLst/>
          </a:prstGeom>
          <a:noFill/>
        </p:spPr>
      </p:pic>
      <p:pic>
        <p:nvPicPr>
          <p:cNvPr id="11" name="Picture 2" descr="C:\Users\1\20150421_0957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1142984"/>
            <a:ext cx="2496000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3000372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«Безопасное колесо», школьный этап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C:\Documents and Settings\admin\Рабочий стол\3 кл\ЮИД\Районный конкурс Безопасное колесо\IMG_56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1071546"/>
            <a:ext cx="2496113" cy="1872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86116" y="2857496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«Безопасное колесо», муниципальный этап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2166" y="3000372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«Проведение викторины по ПДД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224" y="592933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Конкурс рисунков «Мы рисуем дорогу»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14" y="585789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«Безопасное колесо», региональный конкурс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Мероприятия, проведённые отрядом ЮИД «Перекрёсток», МБОУ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Володинская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Кривошеинский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район за 2018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admin\Рабочий стол\ЮИД\Акция световозвращающие элементы декабрь 2018\Lenovo_A1000_IMG_20181221_081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000504"/>
            <a:ext cx="2880000" cy="216000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ЮИД\Финал конкурса Регулировщик ноябрь 2018\a6BGYTBsW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071546"/>
            <a:ext cx="3252706" cy="2160000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ЮИД\Регулировщик ноябрь 2018\va13oa0Vv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71546"/>
            <a:ext cx="3241266" cy="216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3357563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Областной конкурс «Юный регулировщик»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3357562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Финал областного конкурса «Юный регулировщик»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6143644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Акция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Световозвращающие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элементы»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47148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Видеоролик в ВК с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хештегом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#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ЯсоблюдаюПДД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85729"/>
            <a:ext cx="8786874" cy="85725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Мероприятия, проведённые отрядом ЮИД «Перекрёсток», МБОУ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Володинская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Кривошеинский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район за 2019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D:\ЮИД\26.02.2019 открытый урок по детской дорожной безопасности\IMG_6820.JPG"/>
          <p:cNvPicPr/>
          <p:nvPr/>
        </p:nvPicPr>
        <p:blipFill>
          <a:blip r:embed="rId2" cstate="print"/>
          <a:srcRect l="7437" t="8935" r="2870" b="29210"/>
          <a:stretch>
            <a:fillRect/>
          </a:stretch>
        </p:blipFill>
        <p:spPr bwMode="auto">
          <a:xfrm>
            <a:off x="214282" y="1142984"/>
            <a:ext cx="4842820" cy="222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85720" y="3429000"/>
            <a:ext cx="4714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Открытый урок по детской дорожной безопасности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D:\ЮИД\Фото ЮИД\Фото\IMG-20190318-WA0010.jpg"/>
          <p:cNvPicPr>
            <a:picLocks noChangeAspect="1" noChangeArrowheads="1"/>
          </p:cNvPicPr>
          <p:nvPr/>
        </p:nvPicPr>
        <p:blipFill>
          <a:blip r:embed="rId3" cstate="print"/>
          <a:srcRect l="6875" t="34550" r="5102" b="2247"/>
          <a:stretch>
            <a:fillRect/>
          </a:stretch>
        </p:blipFill>
        <p:spPr bwMode="auto">
          <a:xfrm>
            <a:off x="214282" y="3714752"/>
            <a:ext cx="4929222" cy="2520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57158" y="6215082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Районный конкурс «Юный регулировщик»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57818" y="1357299"/>
            <a:ext cx="37861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Областной конкурс Агитбригад</a:t>
            </a: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https://vk.com/video128836227_456239036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786446" y="5857892"/>
            <a:ext cx="2643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Акция «Георгиевская ленточка»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C:\Documents and Settings\admin\Рабочий стол\фото ЮИД\IMG_20190507_114357_1.jpg"/>
          <p:cNvPicPr>
            <a:picLocks noChangeAspect="1" noChangeArrowheads="1"/>
          </p:cNvPicPr>
          <p:nvPr/>
        </p:nvPicPr>
        <p:blipFill>
          <a:blip r:embed="rId5" cstate="print"/>
          <a:srcRect l="17859" t="25797" r="7726"/>
          <a:stretch>
            <a:fillRect/>
          </a:stretch>
        </p:blipFill>
        <p:spPr bwMode="auto">
          <a:xfrm>
            <a:off x="5357818" y="3071810"/>
            <a:ext cx="3571900" cy="2671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627</TotalTime>
  <Words>809</Words>
  <Application>Microsoft Office PowerPoint</Application>
  <PresentationFormat>Экран (4:3)</PresentationFormat>
  <Paragraphs>107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Мероприятия, проведённые отрядом ЮИД «Перекрёсток», МБОУ «Володинская СОШ» Кривошеинский район за 2018 год</vt:lpstr>
      <vt:lpstr>Мероприятия, проведённые отрядом ЮИД «Перекрёсток», МБОУ «Володинская СОШ» Кривошеинский район за 2018 год</vt:lpstr>
      <vt:lpstr>Мероприятия, проведённые отрядом ЮИД «Перекрёсток», МБОУ «Володинская СОШ» Кривошеинский район за 2018 год</vt:lpstr>
      <vt:lpstr>Мероприятия, проведённые отрядом ЮИД «Перекрёсток», МБОУ «Володинская СОШ» Кривошеинский район за 2019 год</vt:lpstr>
      <vt:lpstr>Мероприятия, проведённые отрядом ЮИД «Перекрёсток», МБОУ «Володинская СОШ» Кривошеинский район за 2019 год</vt:lpstr>
      <vt:lpstr>Мероприятия, проведённые отрядом ЮИД «Перекрёсток», МБОУ «Володинская СОШ» Кривошеинский район за 2019 год</vt:lpstr>
      <vt:lpstr>Мероприятия, проведённые отрядом ЮИД «Перекрёсток», МБОУ «Володинская СОШ» Кривошеинский район за 2020 год</vt:lpstr>
      <vt:lpstr>Мероприятия, проведённые отрядом ЮИД «Перекрёсток», МБОУ «Володинская СОШ» Кривошеинский район за 2020 год</vt:lpstr>
      <vt:lpstr>Мероприятия, проведённые отрядом ЮИД «Перекрёсток», МБОУ «Володинская СОШ» Кривошеинский район за 2020 год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116</cp:revision>
  <dcterms:created xsi:type="dcterms:W3CDTF">2015-04-22T00:40:01Z</dcterms:created>
  <dcterms:modified xsi:type="dcterms:W3CDTF">2021-10-26T08:36:47Z</dcterms:modified>
</cp:coreProperties>
</file>