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7" r:id="rId2"/>
    <p:sldId id="286" r:id="rId3"/>
    <p:sldId id="268" r:id="rId4"/>
    <p:sldId id="279" r:id="rId5"/>
    <p:sldId id="281" r:id="rId6"/>
    <p:sldId id="273" r:id="rId7"/>
    <p:sldId id="265" r:id="rId8"/>
    <p:sldId id="272" r:id="rId9"/>
    <p:sldId id="280" r:id="rId10"/>
    <p:sldId id="264" r:id="rId11"/>
    <p:sldId id="285" r:id="rId12"/>
    <p:sldId id="274" r:id="rId13"/>
    <p:sldId id="276" r:id="rId14"/>
    <p:sldId id="270" r:id="rId15"/>
    <p:sldId id="275" r:id="rId16"/>
    <p:sldId id="271" r:id="rId17"/>
    <p:sldId id="269" r:id="rId18"/>
    <p:sldId id="277" r:id="rId19"/>
    <p:sldId id="278" r:id="rId20"/>
    <p:sldId id="283" r:id="rId21"/>
    <p:sldId id="287" r:id="rId22"/>
    <p:sldId id="288" r:id="rId23"/>
    <p:sldId id="28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5A60A"/>
    <a:srgbClr val="00FF00"/>
    <a:srgbClr val="003964"/>
    <a:srgbClr val="FB7FF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>
      <p:cViewPr>
        <p:scale>
          <a:sx n="70" d="100"/>
          <a:sy n="70" d="100"/>
        </p:scale>
        <p:origin x="-300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8751873-4056-4555-8749-812D8408A370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8751873-4056-4555-8749-812D8408A370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8751873-4056-4555-8749-812D8408A370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8751873-4056-4555-8749-812D8408A370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1873-4056-4555-8749-812D8408A370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8751873-4056-4555-8749-812D8408A370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8751873-4056-4555-8749-812D8408A370}" type="datetimeFigureOut">
              <a:rPr lang="ru-RU" smtClean="0"/>
              <a:pPr/>
              <a:t>21.11.2021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7B41017-B19C-42B1-938F-EFDC808E9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gif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772817"/>
            <a:ext cx="7416823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8800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>Мы за здоровый образ жизни!</a:t>
            </a:r>
            <a:endParaRPr lang="ru-RU" sz="8800" dirty="0">
              <a:ln>
                <a:solidFill>
                  <a:srgbClr val="7030A0"/>
                </a:solidFill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2700000" scaled="1"/>
                <a:tileRect/>
              </a:gradFill>
              <a:effectLst>
                <a:reflection blurRad="6350" stA="50000" endA="300" endPos="50000" dist="60007" dir="5400000" sy="-100000" algn="bl" rotWithShape="0"/>
              </a:effectLst>
              <a:latin typeface="BeeskneesC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715856"/>
            <a:ext cx="59046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 Black" pitchFamily="34" charset="0"/>
              </a:rPr>
              <a:t>с.Володино, 2021г.</a:t>
            </a:r>
          </a:p>
          <a:p>
            <a:pPr algn="ctr"/>
            <a:endParaRPr lang="ru-RU" dirty="0"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824" y="4797152"/>
            <a:ext cx="51845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 Black" pitchFamily="34" charset="0"/>
              </a:rPr>
              <a:t>Презентацию по теме «Летний лагерь. Профильная смена «Город Мастеров»» выполнила Ежова Марина Викторовна, учитель МБОУ «</a:t>
            </a:r>
            <a:r>
              <a:rPr lang="ru-RU" sz="1600" dirty="0" err="1" smtClean="0">
                <a:latin typeface="Arial Black" pitchFamily="34" charset="0"/>
              </a:rPr>
              <a:t>Володинская</a:t>
            </a:r>
            <a:r>
              <a:rPr lang="ru-RU" sz="1600" dirty="0" smtClean="0">
                <a:latin typeface="Arial Black" pitchFamily="34" charset="0"/>
              </a:rPr>
              <a:t> СОШ», </a:t>
            </a:r>
            <a:r>
              <a:rPr lang="ru-RU" sz="1600" dirty="0" err="1" smtClean="0">
                <a:latin typeface="Arial Black" pitchFamily="34" charset="0"/>
              </a:rPr>
              <a:t>Кривошеинского</a:t>
            </a:r>
            <a:r>
              <a:rPr lang="ru-RU" sz="1600" dirty="0" smtClean="0">
                <a:latin typeface="Arial Black" pitchFamily="34" charset="0"/>
              </a:rPr>
              <a:t> района Томской области</a:t>
            </a:r>
          </a:p>
          <a:p>
            <a:pPr algn="ctr"/>
            <a:endParaRPr lang="ru-RU" dirty="0">
              <a:latin typeface="Arial Black" pitchFamily="34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912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457200" y="2132856"/>
            <a:ext cx="3008313" cy="3744416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Зданович</a:t>
            </a:r>
            <a:r>
              <a:rPr lang="ru-RU" sz="2400" dirty="0" smtClean="0">
                <a:solidFill>
                  <a:schemeClr val="bg1"/>
                </a:solidFill>
              </a:rPr>
              <a:t> Е.В.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3575050" y="1916832"/>
            <a:ext cx="5317430" cy="4464496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Мы попросили </a:t>
            </a:r>
            <a:r>
              <a:rPr lang="ru-RU" dirty="0" smtClean="0"/>
              <a:t>заведующую пришкольным участком </a:t>
            </a:r>
            <a:r>
              <a:rPr lang="ru-RU" dirty="0" err="1" smtClean="0"/>
              <a:t>Зданович</a:t>
            </a:r>
            <a:r>
              <a:rPr lang="ru-RU" dirty="0" smtClean="0"/>
              <a:t> Е.В., и она дала нам</a:t>
            </a:r>
            <a:r>
              <a:rPr lang="ru-RU" dirty="0" smtClean="0">
                <a:solidFill>
                  <a:srgbClr val="FF0000"/>
                </a:solidFill>
              </a:rPr>
              <a:t> задание: </a:t>
            </a:r>
            <a:r>
              <a:rPr lang="ru-RU" b="1" dirty="0" smtClean="0">
                <a:solidFill>
                  <a:srgbClr val="15A60A"/>
                </a:solidFill>
              </a:rPr>
              <a:t>вырастить в теплице арбузы и дыни</a:t>
            </a:r>
            <a:r>
              <a:rPr lang="ru-RU" dirty="0" smtClean="0"/>
              <a:t>, потому что мы - </a:t>
            </a:r>
            <a:r>
              <a:rPr lang="ru-RU" b="1" dirty="0" smtClean="0"/>
              <a:t>Мастера</a:t>
            </a:r>
            <a:r>
              <a:rPr lang="ru-RU" dirty="0" smtClean="0"/>
              <a:t>! И мы пошли на эксперимент! Вместе разработали план  работы на все летние месяцы. Каждой культуре мы отвели по 4 м с одной стороны теплицы. Нам помогали даже сторожа школы, которые открывали теплицы рано утром и закрывали вечером.</a:t>
            </a:r>
            <a:endParaRPr lang="ru-RU" dirty="0"/>
          </a:p>
        </p:txBody>
      </p:sp>
      <p:pic>
        <p:nvPicPr>
          <p:cNvPr id="7170" name="Picture 2" descr="C:\Users\admin\Desktop\iле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852936"/>
            <a:ext cx="2664296" cy="26642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07704" y="260648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>Мы за здоровый образ жизни!</a:t>
            </a:r>
            <a:endParaRPr lang="ru-RU" sz="5400" dirty="0"/>
          </a:p>
        </p:txBody>
      </p:sp>
    </p:spTree>
    <p:extLst>
      <p:ext uri="{BB962C8B-B14F-4D97-AF65-F5344CB8AC3E}">
        <p14:creationId xmlns="" xmlns:p14="http://schemas.microsoft.com/office/powerpoint/2010/main" val="309473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5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График работы 4 класса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в теплице и цветнике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67544" y="980728"/>
          <a:ext cx="8208912" cy="5630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865"/>
                <a:gridCol w="1746917"/>
                <a:gridCol w="1611095"/>
                <a:gridCol w="1534377"/>
                <a:gridCol w="1457658"/>
              </a:tblGrid>
              <a:tr h="61250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Месяц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июнь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июль</a:t>
                      </a:r>
                    </a:p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август</a:t>
                      </a:r>
                    </a:p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9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Вид деятельности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посадка;</a:t>
                      </a:r>
                    </a:p>
                    <a:p>
                      <a:r>
                        <a:rPr lang="ru-RU" dirty="0" smtClean="0"/>
                        <a:t>полив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полив; прополка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полив;</a:t>
                      </a:r>
                    </a:p>
                    <a:p>
                      <a:r>
                        <a:rPr lang="ru-RU" dirty="0" smtClean="0"/>
                        <a:t>прополка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164467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теплица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семена</a:t>
                      </a:r>
                    </a:p>
                    <a:p>
                      <a:r>
                        <a:rPr lang="ru-RU" dirty="0" smtClean="0"/>
                        <a:t> 1 июня;</a:t>
                      </a:r>
                    </a:p>
                    <a:p>
                      <a:r>
                        <a:rPr lang="ru-RU" dirty="0" smtClean="0"/>
                        <a:t>через каждые 3 дня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обильно 1 раз в неделю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обильно 1 раз в неделю до 15 .08; после 15.08 -1 раз в 10 дней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сбор</a:t>
                      </a:r>
                      <a:r>
                        <a:rPr lang="ru-RU" baseline="0" dirty="0" smtClean="0"/>
                        <a:t> урожая </a:t>
                      </a:r>
                    </a:p>
                    <a:p>
                      <a:r>
                        <a:rPr lang="ru-RU" baseline="0" dirty="0" smtClean="0"/>
                        <a:t>1 и 8 сентября</a:t>
                      </a:r>
                      <a:endParaRPr lang="ru-RU" dirty="0"/>
                    </a:p>
                  </a:txBody>
                  <a:tcPr/>
                </a:tc>
              </a:tr>
              <a:tr h="2164467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цветник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рассада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 июня;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через каждые 3 дня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обильно 1 раз в неделю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обильно 1 раз в неделю до 15 .08; после 15.08 -1 раз в 10 дней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уборка</a:t>
                      </a:r>
                      <a:r>
                        <a:rPr lang="ru-RU" baseline="0" dirty="0" smtClean="0"/>
                        <a:t> цветника </a:t>
                      </a:r>
                    </a:p>
                    <a:p>
                      <a:r>
                        <a:rPr lang="ru-RU" baseline="0" dirty="0" smtClean="0"/>
                        <a:t>22 сентября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76672"/>
            <a:ext cx="8153400" cy="1224136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>Мы за здоровый образ жизни!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611560" y="1340768"/>
            <a:ext cx="3886200" cy="1144136"/>
          </a:xfrm>
        </p:spPr>
        <p:txBody>
          <a:bodyPr>
            <a:noAutofit/>
          </a:bodyPr>
          <a:lstStyle/>
          <a:p>
            <a:r>
              <a:rPr lang="ru-RU" sz="2400" dirty="0" smtClean="0"/>
              <a:t>Были высажены 1 июня пророщенные семена дыни  «Колхозница».</a:t>
            </a: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00600" y="1412776"/>
            <a:ext cx="3886200" cy="97990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И  замоченные  недельные семена арбуза «Огонёк».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admin\Desktop\летний проект\IMG_20210607_13273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492896"/>
            <a:ext cx="3030245" cy="4086945"/>
          </a:xfrm>
          <a:prstGeom prst="rect">
            <a:avLst/>
          </a:prstGeom>
          <a:noFill/>
        </p:spPr>
      </p:pic>
      <p:pic>
        <p:nvPicPr>
          <p:cNvPr id="8195" name="Picture 3" descr="C:\Users\admin\Desktop\летний проект\IMG_20210607_13530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438399"/>
            <a:ext cx="3312368" cy="4136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268761"/>
            <a:ext cx="4038600" cy="518457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Первые всходы мы поливали каждые три дня. В теплице было очень </a:t>
            </a:r>
            <a:r>
              <a:rPr lang="ru-RU" sz="2800" dirty="0" smtClean="0">
                <a:solidFill>
                  <a:srgbClr val="FF0000"/>
                </a:solidFill>
              </a:rPr>
              <a:t>жарко</a:t>
            </a:r>
            <a:r>
              <a:rPr lang="ru-RU" sz="2800" dirty="0" smtClean="0"/>
              <a:t>!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332656"/>
            <a:ext cx="7092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>Мы за здоровый образ жизни!</a:t>
            </a:r>
            <a:endParaRPr lang="ru-RU" sz="5400" dirty="0"/>
          </a:p>
        </p:txBody>
      </p:sp>
      <p:pic>
        <p:nvPicPr>
          <p:cNvPr id="9218" name="Picture 2" descr="C:\Users\admin\Desktop\летний проект\IMG_20210615_122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24944"/>
            <a:ext cx="4824536" cy="3670526"/>
          </a:xfrm>
          <a:prstGeom prst="rect">
            <a:avLst/>
          </a:prstGeom>
          <a:noFill/>
        </p:spPr>
      </p:pic>
      <p:pic>
        <p:nvPicPr>
          <p:cNvPr id="9219" name="Picture 3" descr="C:\Users\admin\Desktop\летний проект\IMG_20210615_12303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3960000">
            <a:off x="4272781" y="1945050"/>
            <a:ext cx="3159557" cy="2342637"/>
          </a:xfrm>
          <a:prstGeom prst="rect">
            <a:avLst/>
          </a:prstGeom>
          <a:noFill/>
        </p:spPr>
      </p:pic>
      <p:pic>
        <p:nvPicPr>
          <p:cNvPr id="9220" name="Picture 4" descr="C:\Users\admin\Desktop\летний проект\IMG_20210615_123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077072"/>
            <a:ext cx="1894342" cy="2554933"/>
          </a:xfrm>
          <a:prstGeom prst="rect">
            <a:avLst/>
          </a:prstGeom>
          <a:noFill/>
        </p:spPr>
      </p:pic>
      <p:pic>
        <p:nvPicPr>
          <p:cNvPr id="9221" name="Picture 5" descr="C:\Users\admin\Desktop\летний проект\IMG_20210615_1232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1628800"/>
            <a:ext cx="1750326" cy="2360696"/>
          </a:xfrm>
          <a:prstGeom prst="rect">
            <a:avLst/>
          </a:prstGeom>
          <a:noFill/>
        </p:spPr>
      </p:pic>
      <p:pic>
        <p:nvPicPr>
          <p:cNvPr id="7170" name="Picture 2" descr="C:\Users\admin\Desktop\i-7222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88640"/>
            <a:ext cx="1261395" cy="1124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3983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251520" y="2924944"/>
            <a:ext cx="1872208" cy="3672408"/>
          </a:xfrm>
        </p:spPr>
        <p:txBody>
          <a:bodyPr>
            <a:noAutofit/>
          </a:bodyPr>
          <a:lstStyle/>
          <a:p>
            <a:r>
              <a:rPr lang="ru-RU" sz="2800" dirty="0" smtClean="0"/>
              <a:t>Каждый день мы «дозором обходили владенья свои»!</a:t>
            </a:r>
            <a:endParaRPr lang="ru-RU" sz="2800" dirty="0"/>
          </a:p>
        </p:txBody>
      </p:sp>
      <p:sp>
        <p:nvSpPr>
          <p:cNvPr id="7" name="Рисунок 6"/>
          <p:cNvSpPr>
            <a:spLocks noGrp="1"/>
          </p:cNvSpPr>
          <p:nvPr>
            <p:ph type="pic" idx="1"/>
          </p:nvPr>
        </p:nvSpPr>
        <p:spPr>
          <a:xfrm>
            <a:off x="2123728" y="1772816"/>
            <a:ext cx="5832648" cy="3601439"/>
          </a:xfrm>
        </p:spPr>
      </p:sp>
      <p:pic>
        <p:nvPicPr>
          <p:cNvPr id="10242" name="Picture 2" descr="C:\Users\admin\Desktop\летний проект\IMG_20210615_124053.jpg"/>
          <p:cNvPicPr>
            <a:picLocks noChangeAspect="1" noChangeArrowheads="1"/>
          </p:cNvPicPr>
          <p:nvPr/>
        </p:nvPicPr>
        <p:blipFill>
          <a:blip r:embed="rId3" cstate="print"/>
          <a:srcRect l="6154" t="5534"/>
          <a:stretch>
            <a:fillRect/>
          </a:stretch>
        </p:blipFill>
        <p:spPr bwMode="auto">
          <a:xfrm>
            <a:off x="2195736" y="1916832"/>
            <a:ext cx="6084168" cy="4324887"/>
          </a:xfrm>
          <a:prstGeom prst="rect">
            <a:avLst/>
          </a:prstGeom>
          <a:noFill/>
        </p:spPr>
      </p:pic>
      <p:pic>
        <p:nvPicPr>
          <p:cNvPr id="5123" name="Picture 3" descr="C:\Users\admin\Desktop\82913286_large_b30055d72c217cb3cdfbef390b4abf19 (1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04664"/>
            <a:ext cx="1390650" cy="962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1283742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>Мы за здоровый образ жизни!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609600" y="1628800"/>
            <a:ext cx="3886200" cy="1008112"/>
          </a:xfrm>
        </p:spPr>
        <p:txBody>
          <a:bodyPr>
            <a:noAutofit/>
          </a:bodyPr>
          <a:lstStyle/>
          <a:p>
            <a:r>
              <a:rPr lang="ru-RU" sz="2400" dirty="0" smtClean="0"/>
              <a:t>Вот такими стали наши «питомцы» в конце лагерной смены»!</a:t>
            </a: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74029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Слева- дыни,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справа – арбузы!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1266" name="Picture 2" descr="C:\Users\admin\Desktop\летний проект\IMG_20210702_11345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l="21330"/>
          <a:stretch>
            <a:fillRect/>
          </a:stretch>
        </p:blipFill>
        <p:spPr bwMode="auto">
          <a:xfrm>
            <a:off x="395536" y="2708920"/>
            <a:ext cx="4041441" cy="3808954"/>
          </a:xfrm>
          <a:prstGeom prst="rect">
            <a:avLst/>
          </a:prstGeom>
          <a:noFill/>
        </p:spPr>
      </p:pic>
      <p:pic>
        <p:nvPicPr>
          <p:cNvPr id="11267" name="Picture 3" descr="C:\Users\admin\Desktop\летний проект\IMG_20210702_11351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36912"/>
            <a:ext cx="3886200" cy="2881403"/>
          </a:xfrm>
          <a:prstGeom prst="rect">
            <a:avLst/>
          </a:prstGeom>
          <a:noFill/>
        </p:spPr>
      </p:pic>
      <p:pic>
        <p:nvPicPr>
          <p:cNvPr id="7" name="Picture 2" descr="C:\Users\admin\Desktop\82913286_large_b30055d72c217cb3cdfbef390b4abf19 (1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5661248"/>
            <a:ext cx="1390650" cy="962025"/>
          </a:xfrm>
          <a:prstGeom prst="rect">
            <a:avLst/>
          </a:prstGeom>
          <a:noFill/>
        </p:spPr>
      </p:pic>
      <p:pic>
        <p:nvPicPr>
          <p:cNvPr id="8" name="Picture 2" descr="C:\Users\admin\Desktop\82913286_large_b30055d72c217cb3cdfbef390b4abf19 (1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476672"/>
            <a:ext cx="1055365" cy="730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1139726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>Мы за здоровый образ жизни!</a:t>
            </a:r>
            <a:r>
              <a:rPr lang="ru-RU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/>
            </a:r>
            <a:br>
              <a:rPr lang="ru-RU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609600" y="908720"/>
            <a:ext cx="3886200" cy="504056"/>
          </a:xfrm>
        </p:spPr>
        <p:txBody>
          <a:bodyPr/>
          <a:lstStyle/>
          <a:p>
            <a:r>
              <a:rPr lang="ru-RU" dirty="0" smtClean="0"/>
              <a:t>Школьный огород  в июле.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00600" y="836712"/>
            <a:ext cx="3886200" cy="72008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 теплице в июле.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Первые плоды!!!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3314" name="Picture 2" descr="C:\Users\admin\Desktop\летний проект\IMG_20210827_16233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551882" cy="3048999"/>
          </a:xfrm>
          <a:prstGeom prst="rect">
            <a:avLst/>
          </a:prstGeom>
          <a:noFill/>
        </p:spPr>
      </p:pic>
      <p:pic>
        <p:nvPicPr>
          <p:cNvPr id="13315" name="Picture 3" descr="C:\Users\admin\Desktop\летний проект\IMG_20210803_1204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840000">
            <a:off x="4588460" y="1860148"/>
            <a:ext cx="4068901" cy="3016866"/>
          </a:xfrm>
          <a:prstGeom prst="rect">
            <a:avLst/>
          </a:prstGeom>
          <a:noFill/>
        </p:spPr>
      </p:pic>
      <p:pic>
        <p:nvPicPr>
          <p:cNvPr id="9" name="Picture 4" descr="C:\Users\admin\Desktop\летний проект\IMG_20210803_1205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077072"/>
            <a:ext cx="3456384" cy="2562718"/>
          </a:xfrm>
          <a:prstGeom prst="rect">
            <a:avLst/>
          </a:prstGeom>
          <a:noFill/>
        </p:spPr>
      </p:pic>
      <p:pic>
        <p:nvPicPr>
          <p:cNvPr id="13316" name="Picture 4" descr="C:\Users\admin\Desktop\летний проект\IMG_20210822_1249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581128"/>
            <a:ext cx="2808312" cy="2082209"/>
          </a:xfrm>
          <a:prstGeom prst="rect">
            <a:avLst/>
          </a:prstGeom>
          <a:noFill/>
        </p:spPr>
      </p:pic>
      <p:pic>
        <p:nvPicPr>
          <p:cNvPr id="10" name="Picture 2" descr="C:\Users\admin\Desktop\82913286_large_b30055d72c217cb3cdfbef390b4abf19 (1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5517232"/>
            <a:ext cx="1055365" cy="730081"/>
          </a:xfrm>
          <a:prstGeom prst="rect">
            <a:avLst/>
          </a:prstGeom>
          <a:noFill/>
        </p:spPr>
      </p:pic>
      <p:pic>
        <p:nvPicPr>
          <p:cNvPr id="11" name="Picture 2" descr="C:\Users\admin\Desktop\82913286_large_b30055d72c217cb3cdfbef390b4abf19 (1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368" y="548680"/>
            <a:ext cx="1055365" cy="730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457200" y="1772816"/>
            <a:ext cx="4040188" cy="1224136"/>
          </a:xfrm>
        </p:spPr>
        <p:txBody>
          <a:bodyPr>
            <a:noAutofit/>
          </a:bodyPr>
          <a:lstStyle/>
          <a:p>
            <a:r>
              <a:rPr lang="ru-RU" sz="2400" dirty="0" smtClean="0"/>
              <a:t>Старшие ребята выращивали в другой теплице помидоры и перцы.</a:t>
            </a:r>
            <a:endParaRPr lang="ru-RU" sz="24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932040" y="1124744"/>
            <a:ext cx="3609727" cy="86409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Поспевает  отличный урожай!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4338" name="Picture 2" descr="C:\Users\admin\Desktop\летний проект\IMG_20210822_12474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335" y="3155173"/>
            <a:ext cx="4472681" cy="3316247"/>
          </a:xfrm>
          <a:prstGeom prst="rect">
            <a:avLst/>
          </a:prstGeom>
          <a:noFill/>
        </p:spPr>
      </p:pic>
      <p:pic>
        <p:nvPicPr>
          <p:cNvPr id="14339" name="Picture 3" descr="C:\Users\admin\Desktop\летний проект\IMG_20210822_12480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060848"/>
            <a:ext cx="2880320" cy="1975429"/>
          </a:xfrm>
          <a:prstGeom prst="rect">
            <a:avLst/>
          </a:prstGeom>
          <a:noFill/>
        </p:spPr>
      </p:pic>
      <p:pic>
        <p:nvPicPr>
          <p:cNvPr id="14340" name="Picture 4" descr="C:\Users\admin\Desktop\летний проект\IMG_20210822_1248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933056"/>
            <a:ext cx="3384376" cy="260330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123728" y="404664"/>
            <a:ext cx="7790992" cy="93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>Мы за здоровый образ жизни!</a:t>
            </a:r>
            <a:endParaRPr lang="ru-RU" sz="5400" dirty="0"/>
          </a:p>
        </p:txBody>
      </p:sp>
    </p:spTree>
    <p:extLst>
      <p:ext uri="{BB962C8B-B14F-4D97-AF65-F5344CB8AC3E}">
        <p14:creationId xmlns="" xmlns:p14="http://schemas.microsoft.com/office/powerpoint/2010/main" val="35222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88640"/>
            <a:ext cx="8280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0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>Мы за здоровый образ жизни!</a:t>
            </a:r>
          </a:p>
          <a:p>
            <a:pPr algn="r"/>
            <a:r>
              <a:rPr lang="ru-RU" sz="480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>Первые плоды! Август…</a:t>
            </a:r>
          </a:p>
          <a:p>
            <a:pPr algn="ctr"/>
            <a:endParaRPr lang="ru-RU" dirty="0">
              <a:latin typeface="Arial Black" pitchFamily="34" charset="0"/>
            </a:endParaRPr>
          </a:p>
        </p:txBody>
      </p:sp>
      <p:pic>
        <p:nvPicPr>
          <p:cNvPr id="12293" name="Picture 5" descr="C:\Users\admin\Desktop\летний проект\IMG_20210829_135658.jpg"/>
          <p:cNvPicPr>
            <a:picLocks noChangeAspect="1" noChangeArrowheads="1"/>
          </p:cNvPicPr>
          <p:nvPr/>
        </p:nvPicPr>
        <p:blipFill>
          <a:blip r:embed="rId2" cstate="print"/>
          <a:srcRect l="12222" t="2997"/>
          <a:stretch>
            <a:fillRect/>
          </a:stretch>
        </p:blipFill>
        <p:spPr bwMode="auto">
          <a:xfrm>
            <a:off x="2555776" y="2276872"/>
            <a:ext cx="3816424" cy="3292928"/>
          </a:xfrm>
          <a:prstGeom prst="rect">
            <a:avLst/>
          </a:prstGeom>
          <a:noFill/>
        </p:spPr>
      </p:pic>
      <p:pic>
        <p:nvPicPr>
          <p:cNvPr id="12294" name="Picture 6" descr="C:\Users\admin\Desktop\летний проект\IMG_20210829_135736.jpg"/>
          <p:cNvPicPr>
            <a:picLocks noChangeAspect="1" noChangeArrowheads="1"/>
          </p:cNvPicPr>
          <p:nvPr/>
        </p:nvPicPr>
        <p:blipFill>
          <a:blip r:embed="rId3" cstate="print"/>
          <a:srcRect r="4444" b="17617"/>
          <a:stretch>
            <a:fillRect/>
          </a:stretch>
        </p:blipFill>
        <p:spPr bwMode="auto">
          <a:xfrm>
            <a:off x="6444208" y="2636912"/>
            <a:ext cx="2520280" cy="3744416"/>
          </a:xfrm>
          <a:prstGeom prst="rect">
            <a:avLst/>
          </a:prstGeom>
          <a:noFill/>
        </p:spPr>
      </p:pic>
      <p:pic>
        <p:nvPicPr>
          <p:cNvPr id="12295" name="Picture 7" descr="C:\Users\admin\Desktop\летний проект\IMG_20210829_135926.jpg"/>
          <p:cNvPicPr>
            <a:picLocks noChangeAspect="1" noChangeArrowheads="1"/>
          </p:cNvPicPr>
          <p:nvPr/>
        </p:nvPicPr>
        <p:blipFill>
          <a:blip r:embed="rId4" cstate="print"/>
          <a:srcRect l="28365" b="8001"/>
          <a:stretch>
            <a:fillRect/>
          </a:stretch>
        </p:blipFill>
        <p:spPr bwMode="auto">
          <a:xfrm>
            <a:off x="179512" y="2420888"/>
            <a:ext cx="2304256" cy="3991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9912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03648" y="260649"/>
            <a:ext cx="77403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5400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>Мы за здоровый образ жизни!</a:t>
            </a:r>
          </a:p>
          <a:p>
            <a:pPr algn="r"/>
            <a:r>
              <a:rPr lang="ru-RU" sz="5400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</a:rPr>
              <a:t>Сбор урожая в сентябре!!!!!</a:t>
            </a:r>
            <a:endParaRPr lang="ru-RU" sz="5400" dirty="0"/>
          </a:p>
        </p:txBody>
      </p:sp>
      <p:pic>
        <p:nvPicPr>
          <p:cNvPr id="15362" name="Picture 2" descr="F:\овощи\WhatsApp Image 2021-10-19 at 16.31.53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1629" r="12348"/>
          <a:stretch>
            <a:fillRect/>
          </a:stretch>
        </p:blipFill>
        <p:spPr bwMode="auto">
          <a:xfrm>
            <a:off x="4730171" y="2564904"/>
            <a:ext cx="4413829" cy="3672830"/>
          </a:xfrm>
          <a:prstGeom prst="rect">
            <a:avLst/>
          </a:prstGeom>
          <a:noFill/>
        </p:spPr>
      </p:pic>
      <p:pic>
        <p:nvPicPr>
          <p:cNvPr id="15363" name="Picture 3" descr="F:\овощи\WhatsApp Image 2021-10-19 at 16.31.50.jpeg"/>
          <p:cNvPicPr>
            <a:picLocks noChangeAspect="1" noChangeArrowheads="1"/>
          </p:cNvPicPr>
          <p:nvPr/>
        </p:nvPicPr>
        <p:blipFill>
          <a:blip r:embed="rId3" cstate="print"/>
          <a:srcRect t="-417" r="4516"/>
          <a:stretch>
            <a:fillRect/>
          </a:stretch>
        </p:blipFill>
        <p:spPr bwMode="auto">
          <a:xfrm>
            <a:off x="0" y="1844824"/>
            <a:ext cx="5184576" cy="4042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0869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260648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>Мы за здоровый образ жизни!</a:t>
            </a:r>
            <a:endParaRPr lang="ru-RU" sz="5400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>
          <a:xfrm>
            <a:off x="251520" y="1556793"/>
            <a:ext cx="8280920" cy="309634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 Лето для детей – это разрядка накопившейся за год напряженности, восполнение израсходованных сил, восстановление здоровья, время открытий и </a:t>
            </a:r>
            <a:r>
              <a:rPr lang="ru-RU" dirty="0" err="1" smtClean="0"/>
              <a:t>прик-лючений</a:t>
            </a:r>
            <a:r>
              <a:rPr lang="ru-RU" dirty="0" smtClean="0"/>
              <a:t>, время игр и азартного труда, время событий и встреч с чудом, время познания новых людей,</a:t>
            </a:r>
          </a:p>
          <a:p>
            <a:pPr>
              <a:buNone/>
            </a:pPr>
            <a:r>
              <a:rPr lang="ru-RU" dirty="0" smtClean="0"/>
              <a:t> а главное - 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самого себя.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\Desktop\дела\IMG_20210617_104628.jpg"/>
          <p:cNvPicPr>
            <a:picLocks noChangeAspect="1" noChangeArrowheads="1"/>
          </p:cNvPicPr>
          <p:nvPr/>
        </p:nvPicPr>
        <p:blipFill>
          <a:blip r:embed="rId2" cstate="print"/>
          <a:srcRect t="12826" r="3538" b="6454"/>
          <a:stretch>
            <a:fillRect/>
          </a:stretch>
        </p:blipFill>
        <p:spPr bwMode="auto">
          <a:xfrm>
            <a:off x="3059832" y="3284984"/>
            <a:ext cx="5040560" cy="3216738"/>
          </a:xfrm>
          <a:prstGeom prst="rect">
            <a:avLst/>
          </a:prstGeom>
          <a:noFill/>
        </p:spPr>
      </p:pic>
      <p:pic>
        <p:nvPicPr>
          <p:cNvPr id="1027" name="Picture 3" descr="C:\Users\admin\Desktop\387045167.gif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10544"/>
            <a:ext cx="3131840" cy="39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3983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Стал украшением школьного двора и наш цветник, высаженный под окнами родного кабинета из рассады, которую вырастили тоже сами ребята.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7410" name="Picture 2" descr="C:\Users\admin\Desktop\летний проект\IMG_20210803_123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9"/>
            <a:ext cx="4392488" cy="4969225"/>
          </a:xfrm>
          <a:prstGeom prst="rect">
            <a:avLst/>
          </a:prstGeom>
          <a:noFill/>
        </p:spPr>
      </p:pic>
      <p:pic>
        <p:nvPicPr>
          <p:cNvPr id="17411" name="Picture 3" descr="C:\Users\admin\Desktop\летний проект\IMG_20210604_134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420888"/>
            <a:ext cx="3118478" cy="4205948"/>
          </a:xfrm>
          <a:prstGeom prst="rect">
            <a:avLst/>
          </a:prstGeom>
          <a:noFill/>
        </p:spPr>
      </p:pic>
      <p:pic>
        <p:nvPicPr>
          <p:cNvPr id="6146" name="Picture 2" descr="C:\Users\admin\Desktop\i-7222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412776"/>
            <a:ext cx="1993404" cy="1777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645333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Во время летнего отдыха была проведена экспериментальная научно – исследовательская работа, и она успешно завершилась! Учащиеся 4 класса смогли 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вырастить </a:t>
            </a:r>
            <a:r>
              <a:rPr lang="ru-RU" sz="2800" b="1" dirty="0" smtClean="0">
                <a:solidFill>
                  <a:srgbClr val="FF0000"/>
                </a:solidFill>
              </a:rPr>
              <a:t>на 8 кв. метрах новой теплицы </a:t>
            </a:r>
            <a:r>
              <a:rPr lang="ru-RU" sz="2800" b="1" dirty="0" smtClean="0">
                <a:solidFill>
                  <a:srgbClr val="0070C0"/>
                </a:solidFill>
              </a:rPr>
              <a:t>около </a:t>
            </a:r>
            <a:r>
              <a:rPr lang="ru-RU" sz="2800" b="1" dirty="0" smtClean="0">
                <a:solidFill>
                  <a:srgbClr val="FF0000"/>
                </a:solidFill>
              </a:rPr>
              <a:t>50 дынь (34 кг) </a:t>
            </a:r>
            <a:r>
              <a:rPr lang="ru-RU" sz="2800" b="1" dirty="0" smtClean="0">
                <a:solidFill>
                  <a:srgbClr val="0070C0"/>
                </a:solidFill>
              </a:rPr>
              <a:t>и около </a:t>
            </a:r>
            <a:r>
              <a:rPr lang="ru-RU" sz="2800" b="1" dirty="0" smtClean="0">
                <a:solidFill>
                  <a:srgbClr val="FF0000"/>
                </a:solidFill>
              </a:rPr>
              <a:t>30 арбузов (18 кг). </a:t>
            </a:r>
            <a:r>
              <a:rPr lang="ru-RU" sz="2800" b="1" dirty="0" smtClean="0">
                <a:solidFill>
                  <a:srgbClr val="0070C0"/>
                </a:solidFill>
              </a:rPr>
              <a:t>Плоды были вручены всем желающим: 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учителям, ученикам и родителями 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на празднике </a:t>
            </a:r>
            <a:r>
              <a:rPr lang="ru-RU" sz="2800" b="1" dirty="0" smtClean="0">
                <a:solidFill>
                  <a:srgbClr val="FF0000"/>
                </a:solidFill>
              </a:rPr>
              <a:t>1 сентября</a:t>
            </a:r>
            <a:r>
              <a:rPr lang="ru-RU" sz="2800" b="1" dirty="0" smtClean="0">
                <a:solidFill>
                  <a:srgbClr val="0070C0"/>
                </a:solidFill>
              </a:rPr>
              <a:t>. Но 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первыми их получили те, кто 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летом трудился больше всех! 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Это Галя </a:t>
            </a:r>
            <a:r>
              <a:rPr lang="ru-RU" sz="2800" b="1" dirty="0" err="1" smtClean="0">
                <a:solidFill>
                  <a:srgbClr val="0070C0"/>
                </a:solidFill>
              </a:rPr>
              <a:t>Коломейцева</a:t>
            </a:r>
            <a:r>
              <a:rPr lang="ru-RU" sz="2800" b="1" dirty="0" smtClean="0">
                <a:solidFill>
                  <a:srgbClr val="0070C0"/>
                </a:solidFill>
              </a:rPr>
              <a:t> и Даша 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err="1" smtClean="0">
                <a:solidFill>
                  <a:srgbClr val="0070C0"/>
                </a:solidFill>
              </a:rPr>
              <a:t>Жильцова</a:t>
            </a:r>
            <a:r>
              <a:rPr lang="ru-RU" sz="2800" b="1" dirty="0" smtClean="0">
                <a:solidFill>
                  <a:srgbClr val="0070C0"/>
                </a:solidFill>
              </a:rPr>
              <a:t>! Девочки  также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 сохранили семена на 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будущее лето.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dirty="0"/>
          </a:p>
        </p:txBody>
      </p:sp>
      <p:pic>
        <p:nvPicPr>
          <p:cNvPr id="3" name="Picture 2" descr="F:\овощи\WhatsApp Image 2021-10-19 at 16.31.45.jpeg"/>
          <p:cNvPicPr>
            <a:picLocks noChangeAspect="1" noChangeArrowheads="1"/>
          </p:cNvPicPr>
          <p:nvPr/>
        </p:nvPicPr>
        <p:blipFill>
          <a:blip r:embed="rId2" cstate="print"/>
          <a:srcRect l="24800" t="23447" r="20076"/>
          <a:stretch>
            <a:fillRect/>
          </a:stretch>
        </p:blipFill>
        <p:spPr bwMode="auto">
          <a:xfrm>
            <a:off x="5220072" y="2145564"/>
            <a:ext cx="3663406" cy="3447912"/>
          </a:xfrm>
          <a:prstGeom prst="rect">
            <a:avLst/>
          </a:prstGeom>
          <a:noFill/>
        </p:spPr>
      </p:pic>
      <p:pic>
        <p:nvPicPr>
          <p:cNvPr id="10242" name="Picture 2" descr="C:\Users\admin\Desktop\61fab34e36b4fefb0768df3b1643eb03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725144"/>
            <a:ext cx="1944216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323528" y="4797152"/>
            <a:ext cx="8568952" cy="165618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ВЫВОД: Наши ребята за это время  успели окрепнуть физически, разгрузили нервную систему, укрепили иммунитет. Воспитатели пробуждали интерес детей к здоровому образу жизни, к познанию окружающего мира, физическому труду, исследовательской работе.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672" y="4648200"/>
            <a:ext cx="7295728" cy="3649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218" name="Picture 2" descr="C:\Users\admin\Desktop\post-34573-1399784187.gif"/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 cstate="print"/>
          <a:srcRect t="9955" b="9955"/>
          <a:stretch>
            <a:fillRect/>
          </a:stretch>
        </p:blipFill>
        <p:spPr bwMode="auto">
          <a:xfrm>
            <a:off x="1619672" y="331760"/>
            <a:ext cx="6840760" cy="4121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5400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>Мы за здоровый образ жизни!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Овощи, ягоды и фрукты - самые витаминные продукты! </a:t>
            </a:r>
            <a:r>
              <a:rPr lang="ru-RU" dirty="0" smtClean="0">
                <a:solidFill>
                  <a:srgbClr val="002060"/>
                </a:solidFill>
              </a:rPr>
              <a:t> УГОЩАЙТЕСЬ! И БУДЬТЕ ЗДОРОВЫ!!!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8434" name="Picture 2" descr="C:\Users\admin\Desktop\1-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5221434" cy="3808859"/>
          </a:xfrm>
          <a:prstGeom prst="rect">
            <a:avLst/>
          </a:prstGeom>
          <a:noFill/>
        </p:spPr>
      </p:pic>
      <p:pic>
        <p:nvPicPr>
          <p:cNvPr id="18436" name="Picture 4" descr="C:\Users\admin\Desktop\1601041116_001.jpg"/>
          <p:cNvPicPr>
            <a:picLocks noChangeAspect="1" noChangeArrowheads="1"/>
          </p:cNvPicPr>
          <p:nvPr/>
        </p:nvPicPr>
        <p:blipFill>
          <a:blip r:embed="rId3" cstate="print"/>
          <a:srcRect l="10604" t="18075" r="11310" b="12033"/>
          <a:stretch>
            <a:fillRect/>
          </a:stretch>
        </p:blipFill>
        <p:spPr bwMode="auto">
          <a:xfrm>
            <a:off x="4819795" y="260648"/>
            <a:ext cx="4324205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467544" y="2060848"/>
            <a:ext cx="8280920" cy="432048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Летом-21в </a:t>
            </a:r>
            <a:r>
              <a:rPr lang="ru-RU" dirty="0" err="1" smtClean="0"/>
              <a:t>Володинской</a:t>
            </a:r>
            <a:r>
              <a:rPr lang="ru-RU" dirty="0" smtClean="0"/>
              <a:t> школе работал лагерь профильных смен. Наш выпускной 4 класс выбрал профильную смену под названием </a:t>
            </a:r>
            <a:r>
              <a:rPr lang="ru-RU" b="1" i="1" dirty="0" smtClean="0">
                <a:solidFill>
                  <a:srgbClr val="FF0000"/>
                </a:solidFill>
              </a:rPr>
              <a:t>«Город Мастеров». </a:t>
            </a:r>
            <a:r>
              <a:rPr lang="ru-RU" dirty="0" smtClean="0"/>
              <a:t>Программа летнего отдыха обучающихся МБОУ «</a:t>
            </a:r>
            <a:r>
              <a:rPr lang="ru-RU" dirty="0" err="1" smtClean="0"/>
              <a:t>Володинская</a:t>
            </a:r>
            <a:r>
              <a:rPr lang="ru-RU" dirty="0" smtClean="0"/>
              <a:t> СОШ» по своей направленности являлась комплексной, т. е. включала в себя разноплановую деятельность, объединяла различные направления оздоровления, отдыха и воспитания детей. </a:t>
            </a:r>
            <a:r>
              <a:rPr lang="ru-RU" b="1" dirty="0" smtClean="0"/>
              <a:t>Цель </a:t>
            </a:r>
            <a:r>
              <a:rPr lang="ru-RU" dirty="0" smtClean="0"/>
              <a:t>всех мероприятий</a:t>
            </a:r>
            <a:r>
              <a:rPr lang="ru-RU" b="1" i="1" dirty="0" smtClean="0"/>
              <a:t> </a:t>
            </a:r>
            <a:r>
              <a:rPr lang="ru-RU" dirty="0" smtClean="0"/>
              <a:t>сводилась</a:t>
            </a:r>
            <a:r>
              <a:rPr lang="ru-RU" i="1" dirty="0" smtClean="0"/>
              <a:t> к отличному летнему совместному отдыху, развитию творческих способностей и включению в социально значимую деятельность каждого члена коллектива.</a:t>
            </a:r>
            <a:endParaRPr lang="ru-RU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260648"/>
            <a:ext cx="7308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>Мы за здоровый образ жизни!</a:t>
            </a:r>
            <a:endParaRPr lang="ru-RU" sz="5400" dirty="0"/>
          </a:p>
        </p:txBody>
      </p:sp>
      <p:pic>
        <p:nvPicPr>
          <p:cNvPr id="4" name="Picture 3" descr="C:\Users\admin\Desktop\38704516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908720"/>
            <a:ext cx="3131840" cy="39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0869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259632" y="5486400"/>
            <a:ext cx="7655768" cy="6858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Современное здание школы было построено в 2008г. </a:t>
            </a:r>
            <a:r>
              <a:rPr lang="ru-RU" sz="2400" dirty="0" smtClean="0"/>
              <a:t>Но в</a:t>
            </a:r>
            <a:r>
              <a:rPr lang="ru-RU" sz="2400" b="1" dirty="0" smtClean="0"/>
              <a:t> 2021 г. </a:t>
            </a:r>
            <a:r>
              <a:rPr lang="ru-RU" sz="2400" dirty="0" smtClean="0"/>
              <a:t>школа отмечает свой </a:t>
            </a:r>
            <a:r>
              <a:rPr lang="ru-RU" sz="2400" b="1" dirty="0" smtClean="0">
                <a:solidFill>
                  <a:srgbClr val="FF0000"/>
                </a:solidFill>
              </a:rPr>
              <a:t>100-летний юбилей!!! </a:t>
            </a:r>
            <a:endParaRPr lang="ru-RU" sz="24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Наша красавица-школа!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>
          <a:xfrm>
            <a:off x="1331640" y="0"/>
            <a:ext cx="7812360" cy="4568952"/>
          </a:xfrm>
        </p:spPr>
      </p:sp>
      <p:pic>
        <p:nvPicPr>
          <p:cNvPr id="1026" name="Picture 2" descr="C:\Users\admin\Desktop\летний проект\IMG_20210826_144006.jpg"/>
          <p:cNvPicPr>
            <a:picLocks noChangeAspect="1" noChangeArrowheads="1"/>
          </p:cNvPicPr>
          <p:nvPr/>
        </p:nvPicPr>
        <p:blipFill>
          <a:blip r:embed="rId2" cstate="print"/>
          <a:srcRect b="13906"/>
          <a:stretch>
            <a:fillRect/>
          </a:stretch>
        </p:blipFill>
        <p:spPr bwMode="auto">
          <a:xfrm>
            <a:off x="769269" y="188640"/>
            <a:ext cx="7944913" cy="4320480"/>
          </a:xfrm>
          <a:prstGeom prst="rect">
            <a:avLst/>
          </a:prstGeom>
          <a:noFill/>
        </p:spPr>
      </p:pic>
      <p:pic>
        <p:nvPicPr>
          <p:cNvPr id="7" name="Picture 3" descr="C:\Users\admin\Desktop\38704516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-1395536"/>
            <a:ext cx="4139952" cy="5174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467544" y="1484784"/>
            <a:ext cx="8280920" cy="4896544"/>
          </a:xfrm>
        </p:spPr>
        <p:txBody>
          <a:bodyPr>
            <a:normAutofit/>
          </a:bodyPr>
          <a:lstStyle/>
          <a:p>
            <a:r>
              <a:rPr lang="ru-RU" i="1" dirty="0" smtClean="0"/>
              <a:t>Своими добрыми делами мы хотели поздравить всех учителей, учеников и их родителей с таким замечательным </a:t>
            </a:r>
            <a:r>
              <a:rPr lang="ru-RU" i="1" dirty="0" smtClean="0">
                <a:solidFill>
                  <a:srgbClr val="FF0000"/>
                </a:solidFill>
              </a:rPr>
              <a:t>событием!!!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260648"/>
            <a:ext cx="7308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>Мы за здоровый образ жизни!</a:t>
            </a:r>
            <a:endParaRPr lang="ru-RU" sz="5400" dirty="0"/>
          </a:p>
        </p:txBody>
      </p:sp>
      <p:pic>
        <p:nvPicPr>
          <p:cNvPr id="2050" name="Picture 2" descr="C:\Users\admin\Desktop\дела\IMG_20210614_111055.jpg"/>
          <p:cNvPicPr>
            <a:picLocks noChangeAspect="1" noChangeArrowheads="1"/>
          </p:cNvPicPr>
          <p:nvPr/>
        </p:nvPicPr>
        <p:blipFill>
          <a:blip r:embed="rId2" cstate="print"/>
          <a:srcRect b="25487"/>
          <a:stretch>
            <a:fillRect/>
          </a:stretch>
        </p:blipFill>
        <p:spPr bwMode="auto">
          <a:xfrm>
            <a:off x="1979712" y="3284984"/>
            <a:ext cx="6125896" cy="3384376"/>
          </a:xfrm>
          <a:prstGeom prst="rect">
            <a:avLst/>
          </a:prstGeom>
          <a:noFill/>
        </p:spPr>
      </p:pic>
      <p:pic>
        <p:nvPicPr>
          <p:cNvPr id="7" name="Picture 3" descr="C:\Users\admin\Desktop\38704516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772816"/>
            <a:ext cx="2440563" cy="3050704"/>
          </a:xfrm>
          <a:prstGeom prst="rect">
            <a:avLst/>
          </a:prstGeom>
          <a:noFill/>
        </p:spPr>
      </p:pic>
      <p:pic>
        <p:nvPicPr>
          <p:cNvPr id="8" name="Picture 3" descr="C:\Users\admin\Desktop\38704516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3356992"/>
            <a:ext cx="2440563" cy="3050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0869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1427758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>Мы за здоровый образ жизни!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971600" y="1412776"/>
            <a:ext cx="3524200" cy="57606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Мы танцевали,</a:t>
            </a: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80112" y="1412776"/>
            <a:ext cx="3106688" cy="57606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пели,</a:t>
            </a:r>
            <a:endParaRPr lang="ru-RU" sz="2400" dirty="0"/>
          </a:p>
        </p:txBody>
      </p:sp>
      <p:pic>
        <p:nvPicPr>
          <p:cNvPr id="3074" name="Picture 2" descr="C:\Users\admin\Desktop\дела\IMG_20210617_12465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l="5609" t="14735"/>
          <a:stretch>
            <a:fillRect/>
          </a:stretch>
        </p:blipFill>
        <p:spPr bwMode="auto">
          <a:xfrm>
            <a:off x="179512" y="2276872"/>
            <a:ext cx="4737801" cy="3456384"/>
          </a:xfrm>
          <a:prstGeom prst="rect">
            <a:avLst/>
          </a:prstGeom>
          <a:noFill/>
        </p:spPr>
      </p:pic>
      <p:pic>
        <p:nvPicPr>
          <p:cNvPr id="3075" name="Picture 3" descr="C:\Users\admin\Desktop\дела\IMG-20210617-WA000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7327" y="2276872"/>
            <a:ext cx="4236673" cy="3177505"/>
          </a:xfrm>
          <a:prstGeom prst="rect">
            <a:avLst/>
          </a:prstGeom>
          <a:noFill/>
        </p:spPr>
      </p:pic>
      <p:pic>
        <p:nvPicPr>
          <p:cNvPr id="4" name="Picture 2" descr="C:\Users\admin\Desktop\i-233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5589240"/>
            <a:ext cx="5292080" cy="1052736"/>
          </a:xfrm>
          <a:prstGeom prst="rect">
            <a:avLst/>
          </a:prstGeom>
          <a:noFill/>
        </p:spPr>
      </p:pic>
      <p:pic>
        <p:nvPicPr>
          <p:cNvPr id="6" name="Picture 3" descr="C:\Users\admin\Desktop\i-7222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260648"/>
            <a:ext cx="1417340" cy="1263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83568" y="1988840"/>
            <a:ext cx="8064896" cy="4464496"/>
          </a:xfrm>
        </p:spPr>
        <p:txBody>
          <a:bodyPr/>
          <a:lstStyle/>
          <a:p>
            <a:r>
              <a:rPr lang="ru-RU" dirty="0" smtClean="0"/>
              <a:t>                           читали и играли в </a:t>
            </a:r>
            <a:r>
              <a:rPr lang="ru-RU" dirty="0" smtClean="0"/>
              <a:t>шахматы.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332656"/>
            <a:ext cx="7092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>Мы за здоровый образ жизни!</a:t>
            </a:r>
            <a:endParaRPr lang="ru-RU" sz="5400" dirty="0"/>
          </a:p>
        </p:txBody>
      </p:sp>
      <p:pic>
        <p:nvPicPr>
          <p:cNvPr id="4098" name="Picture 2" descr="C:\Users\admin\Desktop\дела\IMG_20210617_09274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20888"/>
            <a:ext cx="4038600" cy="2994399"/>
          </a:xfrm>
          <a:prstGeom prst="rect">
            <a:avLst/>
          </a:prstGeom>
          <a:noFill/>
        </p:spPr>
      </p:pic>
      <p:pic>
        <p:nvPicPr>
          <p:cNvPr id="4099" name="Picture 3" descr="C:\Users\admin\Desktop\дела\IMG_20210616_131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4882" y="2996952"/>
            <a:ext cx="4669118" cy="34618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3983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635670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>Мы за здоровый образ жизни!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323528" y="692696"/>
            <a:ext cx="4172272" cy="648072"/>
          </a:xfrm>
        </p:spPr>
        <p:txBody>
          <a:bodyPr>
            <a:normAutofit fontScale="77500" lnSpcReduction="20000"/>
          </a:bodyPr>
          <a:lstStyle/>
          <a:p>
            <a:r>
              <a:rPr lang="ru-RU" sz="2400" dirty="0" smtClean="0"/>
              <a:t>Путешествовали. Занимались спортом, изучали разные профессии.</a:t>
            </a: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48064" y="692696"/>
            <a:ext cx="3744416" cy="43204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Ремонтировали школьные учебники.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admin\Desktop\дела\IMG_20210617_10273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l="34177" t="29938" b="14434"/>
          <a:stretch>
            <a:fillRect/>
          </a:stretch>
        </p:blipFill>
        <p:spPr bwMode="auto">
          <a:xfrm>
            <a:off x="251520" y="3789040"/>
            <a:ext cx="4768987" cy="2736304"/>
          </a:xfrm>
          <a:prstGeom prst="rect">
            <a:avLst/>
          </a:prstGeom>
          <a:noFill/>
        </p:spPr>
      </p:pic>
      <p:pic>
        <p:nvPicPr>
          <p:cNvPr id="5123" name="Picture 3" descr="C:\Users\admin\Desktop\дела\IMG_20210614_12251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11025" t="4132" r="3353" b="8715"/>
          <a:stretch>
            <a:fillRect/>
          </a:stretch>
        </p:blipFill>
        <p:spPr bwMode="auto">
          <a:xfrm>
            <a:off x="5868144" y="1268760"/>
            <a:ext cx="3096344" cy="2466579"/>
          </a:xfrm>
          <a:prstGeom prst="rect">
            <a:avLst/>
          </a:prstGeom>
          <a:noFill/>
        </p:spPr>
      </p:pic>
      <p:pic>
        <p:nvPicPr>
          <p:cNvPr id="1026" name="Picture 2" descr="C:\Users\admin\Desktop\дела\IMG_20210618_110921.jpg"/>
          <p:cNvPicPr>
            <a:picLocks noChangeAspect="1" noChangeArrowheads="1"/>
          </p:cNvPicPr>
          <p:nvPr/>
        </p:nvPicPr>
        <p:blipFill>
          <a:blip r:embed="rId4" cstate="print"/>
          <a:srcRect l="45737" t="29557" r="4622"/>
          <a:stretch>
            <a:fillRect/>
          </a:stretch>
        </p:blipFill>
        <p:spPr bwMode="auto">
          <a:xfrm>
            <a:off x="6444208" y="3933056"/>
            <a:ext cx="2520280" cy="2651698"/>
          </a:xfrm>
          <a:prstGeom prst="rect">
            <a:avLst/>
          </a:prstGeom>
          <a:noFill/>
        </p:spPr>
      </p:pic>
      <p:pic>
        <p:nvPicPr>
          <p:cNvPr id="1027" name="Picture 3" descr="C:\Users\admin\Desktop\дела\IMG-20210615-WA0005.jpg"/>
          <p:cNvPicPr>
            <a:picLocks noChangeAspect="1" noChangeArrowheads="1"/>
          </p:cNvPicPr>
          <p:nvPr/>
        </p:nvPicPr>
        <p:blipFill>
          <a:blip r:embed="rId5" cstate="print"/>
          <a:srcRect t="24270" r="12340" b="24800"/>
          <a:stretch>
            <a:fillRect/>
          </a:stretch>
        </p:blipFill>
        <p:spPr bwMode="auto">
          <a:xfrm>
            <a:off x="3779912" y="4149080"/>
            <a:ext cx="2448272" cy="2331031"/>
          </a:xfrm>
          <a:prstGeom prst="rect">
            <a:avLst/>
          </a:prstGeom>
          <a:noFill/>
        </p:spPr>
      </p:pic>
      <p:pic>
        <p:nvPicPr>
          <p:cNvPr id="4098" name="Picture 2" descr="C:\Users\admin\Desktop\гифки-ручей-бабочка-песочница-52440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3" y="1556792"/>
            <a:ext cx="5240319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251520" y="764704"/>
            <a:ext cx="8496944" cy="5616624"/>
          </a:xfrm>
        </p:spPr>
        <p:txBody>
          <a:bodyPr>
            <a:normAutofit/>
          </a:bodyPr>
          <a:lstStyle/>
          <a:p>
            <a:r>
              <a:rPr lang="ru-RU" sz="2400" i="1" dirty="0" smtClean="0"/>
              <a:t>Много было и других интересных занятий! Но самое главное, мы занимались общественно полезным трудом. А именно, ухаживали за новой 8-метровой теплицей и цветником!</a:t>
            </a:r>
            <a:endParaRPr lang="ru-RU" sz="2400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0"/>
            <a:ext cx="7308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n>
                  <a:solidFill>
                    <a:srgbClr val="7030A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BeeskneesC" pitchFamily="82" charset="0"/>
              </a:rPr>
              <a:t>Мы за здоровый образ жизни!</a:t>
            </a:r>
            <a:endParaRPr lang="ru-RU" sz="5400" dirty="0"/>
          </a:p>
        </p:txBody>
      </p:sp>
      <p:pic>
        <p:nvPicPr>
          <p:cNvPr id="6146" name="Picture 2" descr="C:\Users\admin\Desktop\летний проект\IMG_20210615_123839.jpg"/>
          <p:cNvPicPr>
            <a:picLocks noChangeAspect="1" noChangeArrowheads="1"/>
          </p:cNvPicPr>
          <p:nvPr/>
        </p:nvPicPr>
        <p:blipFill>
          <a:blip r:embed="rId2" cstate="print"/>
          <a:srcRect t="10443" r="9669" b="26902"/>
          <a:stretch>
            <a:fillRect/>
          </a:stretch>
        </p:blipFill>
        <p:spPr bwMode="auto">
          <a:xfrm>
            <a:off x="251520" y="2204864"/>
            <a:ext cx="5460607" cy="2808312"/>
          </a:xfrm>
          <a:prstGeom prst="rect">
            <a:avLst/>
          </a:prstGeom>
          <a:noFill/>
        </p:spPr>
      </p:pic>
      <p:pic>
        <p:nvPicPr>
          <p:cNvPr id="6147" name="Picture 3" descr="C:\Users\admin\Desktop\летний проект\IMG_20210615_1238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653136"/>
            <a:ext cx="2952328" cy="2028818"/>
          </a:xfrm>
          <a:prstGeom prst="rect">
            <a:avLst/>
          </a:prstGeom>
          <a:noFill/>
        </p:spPr>
      </p:pic>
      <p:pic>
        <p:nvPicPr>
          <p:cNvPr id="6148" name="Picture 4" descr="C:\Users\admin\Desktop\летний проект\IMG_20210604_1336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276872"/>
            <a:ext cx="3470092" cy="2572882"/>
          </a:xfrm>
          <a:prstGeom prst="rect">
            <a:avLst/>
          </a:prstGeom>
          <a:noFill/>
        </p:spPr>
      </p:pic>
      <p:pic>
        <p:nvPicPr>
          <p:cNvPr id="6149" name="Picture 5" descr="C:\Users\admin\Desktop\летний проект\IMG_20210604_133152.jpg"/>
          <p:cNvPicPr>
            <a:picLocks noChangeAspect="1" noChangeArrowheads="1"/>
          </p:cNvPicPr>
          <p:nvPr/>
        </p:nvPicPr>
        <p:blipFill>
          <a:blip r:embed="rId5" cstate="print"/>
          <a:srcRect l="12988" t="4330" r="5901" b="18137"/>
          <a:stretch>
            <a:fillRect/>
          </a:stretch>
        </p:blipFill>
        <p:spPr bwMode="auto">
          <a:xfrm>
            <a:off x="4860032" y="4612469"/>
            <a:ext cx="3168351" cy="2245531"/>
          </a:xfrm>
          <a:prstGeom prst="rect">
            <a:avLst/>
          </a:prstGeom>
          <a:noFill/>
        </p:spPr>
      </p:pic>
      <p:pic>
        <p:nvPicPr>
          <p:cNvPr id="8194" name="Picture 2" descr="C:\Users\admin\Desktop\i-7222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1844824"/>
            <a:ext cx="1273324" cy="1135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0869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658</TotalTime>
  <Words>627</Words>
  <Application>Microsoft Office PowerPoint</Application>
  <PresentationFormat>Экран (4:3)</PresentationFormat>
  <Paragraphs>80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Обычная</vt:lpstr>
      <vt:lpstr>Слайд 1</vt:lpstr>
      <vt:lpstr>Слайд 2</vt:lpstr>
      <vt:lpstr>Слайд 3</vt:lpstr>
      <vt:lpstr>Наша красавица-школа! </vt:lpstr>
      <vt:lpstr>Слайд 5</vt:lpstr>
      <vt:lpstr>Мы за здоровый образ жизни! </vt:lpstr>
      <vt:lpstr>Слайд 7</vt:lpstr>
      <vt:lpstr>Мы за здоровый образ жизни! </vt:lpstr>
      <vt:lpstr>Слайд 9</vt:lpstr>
      <vt:lpstr>Слайд 10</vt:lpstr>
      <vt:lpstr>График работы 4 класса  в теплице и цветнике</vt:lpstr>
      <vt:lpstr>Мы за здоровый образ жизни! </vt:lpstr>
      <vt:lpstr>Слайд 13</vt:lpstr>
      <vt:lpstr>Слайд 14</vt:lpstr>
      <vt:lpstr>Мы за здоровый образ жизни! </vt:lpstr>
      <vt:lpstr>Мы за здоровый образ жизни! </vt:lpstr>
      <vt:lpstr>Слайд 17</vt:lpstr>
      <vt:lpstr>Слайд 18</vt:lpstr>
      <vt:lpstr>Слайд 19</vt:lpstr>
      <vt:lpstr>Стал украшением школьного двора и наш цветник, высаженный под окнами родного кабинета из рассады, которую вырастили тоже сами ребята.</vt:lpstr>
      <vt:lpstr>Во время летнего отдыха была проведена экспериментальная научно – исследовательская работа, и она успешно завершилась! Учащиеся 4 класса смогли  вырастить на 8 кв. метрах новой теплицы около 50 дынь (34 кг) и около 30 арбузов (18 кг). Плоды были вручены всем желающим:  учителям, ученикам и родителями  на празднике 1 сентября. Но  первыми их получили те, кто  летом трудился больше всех!  Это Галя Коломейцева и Даша  Жильцова! Девочки  также  сохранили семена на  будущее лето.   </vt:lpstr>
      <vt:lpstr>Слайд 22</vt:lpstr>
      <vt:lpstr>Овощи, ягоды и фрукты - самые витаминные продукты!  УГОЩАЙТЕСЬ! И БУДЬТЕ ЗДОРОВЫ!!!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admin</cp:lastModifiedBy>
  <cp:revision>68</cp:revision>
  <dcterms:created xsi:type="dcterms:W3CDTF">2016-06-29T12:04:20Z</dcterms:created>
  <dcterms:modified xsi:type="dcterms:W3CDTF">2021-11-21T15:36:55Z</dcterms:modified>
</cp:coreProperties>
</file>