
<file path=[Content_Types].xml><?xml version="1.0" encoding="utf-8"?>
<Types xmlns="http://schemas.openxmlformats.org/package/2006/content-types">
  <Default ContentType="video/avi" Extension="avi"/>
  <Default ContentType="image/jpeg" Extension="jpeg"/>
  <Default ContentType="audio/unknown" Extension="mp3"/>
  <Default ContentType="image/png" Extension="png"/>
  <Default ContentType="application/vnd.openxmlformats-package.relationships+xml" Extension="rels"/>
  <Default ContentType="image/x-wmf" Extension="wmf"/>
  <Default ContentType="application/xml" Extension="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package.core-properties+xml" PartName="/docProps/core.xml"/>
</Types>
</file>

<file path=_rels/.rels><?xml version="1.0" encoding="UTF-8" standalone="yes"?><Relationships xmlns="http://schemas.openxmlformats.org/package/2006/relationships"><Relationship Id="rId3" Target="ppt/presentation.xml" Type="http://schemas.openxmlformats.org/officeDocument/2006/relationships/officeDocument"/><Relationship Id="rId2" Target="docProps/core.xml" Type="http://schemas.openxmlformats.org/package/2006/relationships/metadata/core-properties"/><Relationship Id="rId1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9144000" cy="6858000" type="screen4x3"/>
  <p:notesSz cx="6858000" cy="9144000"/>
  <p:defaultTextStyle>
    <a:defPPr>
      <a:defRPr altLang="ru-RU" lang="ru-RU"/>
    </a:defPPr>
    <a:lvl1pPr algn="l" fontAlgn="base" rtl="0">
      <a:spcBef>
        <a:spcPct val="0"/>
      </a:spcBef>
      <a:spcAft>
        <a:spcPct val="0"/>
      </a:spcAft>
      <a:defRPr kern="1200">
        <a:solidFill>
          <a:schemeClr val="tx1"/>
        </a:solidFill>
        <a:latin charset="0" typeface="Arial"/>
        <a:ea typeface="+mn-ea"/>
        <a:cs typeface="+mn-cs"/>
      </a:defRPr>
    </a:lvl1pPr>
    <a:lvl2pPr algn="l" fontAlgn="base" marL="457200" rtl="0">
      <a:spcBef>
        <a:spcPct val="0"/>
      </a:spcBef>
      <a:spcAft>
        <a:spcPct val="0"/>
      </a:spcAft>
      <a:defRPr kern="1200">
        <a:solidFill>
          <a:schemeClr val="tx1"/>
        </a:solidFill>
        <a:latin charset="0" typeface="Arial"/>
        <a:ea typeface="+mn-ea"/>
        <a:cs typeface="+mn-cs"/>
      </a:defRPr>
    </a:lvl2pPr>
    <a:lvl3pPr algn="l" fontAlgn="base" marL="914400" rtl="0">
      <a:spcBef>
        <a:spcPct val="0"/>
      </a:spcBef>
      <a:spcAft>
        <a:spcPct val="0"/>
      </a:spcAft>
      <a:defRPr kern="1200">
        <a:solidFill>
          <a:schemeClr val="tx1"/>
        </a:solidFill>
        <a:latin charset="0" typeface="Arial"/>
        <a:ea typeface="+mn-ea"/>
        <a:cs typeface="+mn-cs"/>
      </a:defRPr>
    </a:lvl3pPr>
    <a:lvl4pPr algn="l" fontAlgn="base" marL="1371600" rtl="0">
      <a:spcBef>
        <a:spcPct val="0"/>
      </a:spcBef>
      <a:spcAft>
        <a:spcPct val="0"/>
      </a:spcAft>
      <a:defRPr kern="1200">
        <a:solidFill>
          <a:schemeClr val="tx1"/>
        </a:solidFill>
        <a:latin charset="0" typeface="Arial"/>
        <a:ea typeface="+mn-ea"/>
        <a:cs typeface="+mn-cs"/>
      </a:defRPr>
    </a:lvl4pPr>
    <a:lvl5pPr algn="l" fontAlgn="base" marL="1828800" rtl="0">
      <a:spcBef>
        <a:spcPct val="0"/>
      </a:spcBef>
      <a:spcAft>
        <a:spcPct val="0"/>
      </a:spcAft>
      <a:defRPr kern="1200">
        <a:solidFill>
          <a:schemeClr val="tx1"/>
        </a:solidFill>
        <a:latin charset="0" typeface="Arial"/>
        <a:ea typeface="+mn-ea"/>
        <a:cs typeface="+mn-cs"/>
      </a:defRPr>
    </a:lvl5pPr>
    <a:lvl6pPr algn="l" defTabSz="914400" eaLnBrk="1" hangingPunct="1" latinLnBrk="0" marL="2286000" rtl="0">
      <a:defRPr kern="1200">
        <a:solidFill>
          <a:schemeClr val="tx1"/>
        </a:solidFill>
        <a:latin charset="0" typeface="Arial"/>
        <a:ea typeface="+mn-ea"/>
        <a:cs typeface="+mn-cs"/>
      </a:defRPr>
    </a:lvl6pPr>
    <a:lvl7pPr algn="l" defTabSz="914400" eaLnBrk="1" hangingPunct="1" latinLnBrk="0" marL="2743200" rtl="0">
      <a:defRPr kern="1200">
        <a:solidFill>
          <a:schemeClr val="tx1"/>
        </a:solidFill>
        <a:latin charset="0" typeface="Arial"/>
        <a:ea typeface="+mn-ea"/>
        <a:cs typeface="+mn-cs"/>
      </a:defRPr>
    </a:lvl7pPr>
    <a:lvl8pPr algn="l" defTabSz="914400" eaLnBrk="1" hangingPunct="1" latinLnBrk="0" marL="3200400" rtl="0">
      <a:defRPr kern="1200">
        <a:solidFill>
          <a:schemeClr val="tx1"/>
        </a:solidFill>
        <a:latin charset="0" typeface="Arial"/>
        <a:ea typeface="+mn-ea"/>
        <a:cs typeface="+mn-cs"/>
      </a:defRPr>
    </a:lvl8pPr>
    <a:lvl9pPr algn="l" defTabSz="914400" eaLnBrk="1" hangingPunct="1" latinLnBrk="0" marL="3657600" rtl="0">
      <a:defRPr kern="1200">
        <a:solidFill>
          <a:schemeClr val="tx1"/>
        </a:solidFill>
        <a:latin charset="0" typeface="Arial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9900"/>
    <a:srgbClr val="FF5050"/>
    <a:srgbClr val="FFFF00"/>
    <a:srgbClr val="F821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cmpd="sng" w="12700">
              <a:solidFill>
                <a:schemeClr val="lt1"/>
              </a:solidFill>
            </a:ln>
          </a:left>
          <a:right>
            <a:ln cmpd="sng" w="12700">
              <a:solidFill>
                <a:schemeClr val="lt1"/>
              </a:solidFill>
            </a:ln>
          </a:right>
          <a:top>
            <a:ln cmpd="sng" w="12700">
              <a:solidFill>
                <a:schemeClr val="lt1"/>
              </a:solidFill>
            </a:ln>
          </a:top>
          <a:bottom>
            <a:ln cmpd="sng" w="12700">
              <a:solidFill>
                <a:schemeClr val="lt1"/>
              </a:solidFill>
            </a:ln>
          </a:bottom>
          <a:insideH>
            <a:ln cmpd="sng" w="12700">
              <a:solidFill>
                <a:schemeClr val="lt1"/>
              </a:solidFill>
            </a:ln>
          </a:insideH>
          <a:insideV>
            <a:ln cmpd="sng"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cmpd="sng"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cmpd="sng"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d="100" n="100"/>
          <a:sy d="100" n="100"/>
        </p:scale>
        <p:origin x="-702" y="72"/>
      </p:cViewPr>
      <p:guideLst>
        <p:guide orient="horz" pos="2160"/>
        <p:guide pos="2880"/>
      </p:guideLst>
    </p:cSldViewPr>
  </p:slideViewPr>
  <p:notesTextViewPr>
    <p:cViewPr>
      <p:scale>
        <a:sx d="1" n="1"/>
        <a:sy d="1" n="1"/>
      </p:scale>
      <p:origin x="0" y="0"/>
    </p:cViewPr>
  </p:notesTextViewPr>
  <p:gridSpacing cx="72008" cy="72008"/>
</p:viewPr>
</file>

<file path=ppt/_rels/presentation.xml.rels><?xml version="1.0" encoding="UTF-8" standalone="yes"?><Relationships xmlns="http://schemas.openxmlformats.org/package/2006/relationships"><Relationship Id="rId19" Target="slides/slide14.xml" Type="http://schemas.openxmlformats.org/officeDocument/2006/relationships/slide"/><Relationship Id="rId20" Target="slides/slide15.xml" Type="http://schemas.openxmlformats.org/officeDocument/2006/relationships/slide"/><Relationship Id="rId18" Target="slides/slide13.xml" Type="http://schemas.openxmlformats.org/officeDocument/2006/relationships/slide"/><Relationship Id="rId17" Target="slides/slide12.xml" Type="http://schemas.openxmlformats.org/officeDocument/2006/relationships/slide"/><Relationship Id="rId16" Target="slides/slide11.xml" Type="http://schemas.openxmlformats.org/officeDocument/2006/relationships/slide"/><Relationship Id="rId15" Target="slides/slide10.xml" Type="http://schemas.openxmlformats.org/officeDocument/2006/relationships/slide"/><Relationship Id="rId14" Target="slides/slide9.xml" Type="http://schemas.openxmlformats.org/officeDocument/2006/relationships/slide"/><Relationship Id="rId13" Target="slides/slide8.xml" Type="http://schemas.openxmlformats.org/officeDocument/2006/relationships/slide"/><Relationship Id="rId12" Target="slides/slide7.xml" Type="http://schemas.openxmlformats.org/officeDocument/2006/relationships/slide"/><Relationship Id="rId11" Target="slides/slide6.xml" Type="http://schemas.openxmlformats.org/officeDocument/2006/relationships/slide"/><Relationship Id="rId10" Target="slides/slide5.xml" Type="http://schemas.openxmlformats.org/officeDocument/2006/relationships/slide"/><Relationship Id="rId9" Target="slides/slide4.xml" Type="http://schemas.openxmlformats.org/officeDocument/2006/relationships/slide"/><Relationship Id="rId8" Target="slides/slide3.xml" Type="http://schemas.openxmlformats.org/officeDocument/2006/relationships/slide"/><Relationship Id="rId7" Target="slides/slide2.xml" Type="http://schemas.openxmlformats.org/officeDocument/2006/relationships/slide"/><Relationship Id="rId6" Target="slides/slide1.xml" Type="http://schemas.openxmlformats.org/officeDocument/2006/relationships/slide"/><Relationship Id="rId5" Target="slideMasters/slideMaster1.xml" Type="http://schemas.openxmlformats.org/officeDocument/2006/relationships/slideMaster"/><Relationship Id="rId4" Target="tableStyles.xml" Type="http://schemas.openxmlformats.org/officeDocument/2006/relationships/tableStyles"/><Relationship Id="rId3" Target="presProps.xml" Type="http://schemas.openxmlformats.org/officeDocument/2006/relationships/presProps"/><Relationship Id="rId2" Target="viewProps.xml" Type="http://schemas.openxmlformats.org/officeDocument/2006/relationships/viewProps"/><Relationship Id="rId1" Target="theme/theme1.xml" Type="http://schemas.openxmlformats.org/officeDocument/2006/relationships/theme"/></Relationship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altLang="ru-RU" lang="ru-RU" smtClean="0"/>
              <a:t>Образец заголовка</a:t>
            </a:r>
            <a:endParaRPr altLang="ru-RU" lang="ru-RU"/>
          </a:p>
        </p:txBody>
      </p:sp>
      <p:sp>
        <p:nvSpPr>
          <p:cNvPr id="3" name="Подзаголовок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altLang="ru-RU" lang="ru-RU" smtClean="0"/>
              <a:t>Образец подзаголовка</a:t>
            </a:r>
            <a:endParaRPr altLang="ru-RU" lang="ru-RU"/>
          </a:p>
        </p:txBody>
      </p:sp>
      <p:sp>
        <p:nvSpPr>
          <p:cNvPr id="4" name="Дата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AC3C88A2-5065-472D-9399-F90289A16368}" type="datetimeFigureOut">
              <a:rPr altLang="ru-RU" lang="ru-RU"/>
              <a:pPr>
                <a:defRPr/>
              </a:pPr>
              <a:t>23.11.2013</a:t>
            </a:fld>
            <a:endParaRPr altLang="ru-RU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ru-RU" lang="ru-RU"/>
          </a:p>
        </p:txBody>
      </p:sp>
      <p:sp>
        <p:nvSpPr>
          <p:cNvPr id="6" name="Номер слайда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2F8F1DA1-2CE2-4A40-98E5-A96F21C7B3A5}" type="slidenum">
              <a:rPr altLang="ru-RU" lang="ru-RU"/>
              <a:pPr>
                <a:defRPr/>
              </a:pPr>
              <a:t>‹#›</a:t>
            </a:fld>
            <a:endParaRPr altLang="ru-RU" lang="ru-RU"/>
          </a:p>
        </p:txBody>
      </p:sp>
    </p:spTree>
    <p:extLst>
      <p:ext uri="{BB962C8B-B14F-4D97-AF65-F5344CB8AC3E}">
        <p14:creationId xmlns:p14="http://schemas.microsoft.com/office/powerpoint/2010/main" val="1462970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ru-RU" lang="ru-RU" smtClean="0"/>
              <a:t>Образец заголовка</a:t>
            </a:r>
            <a:endParaRPr altLang="ru-RU"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  <a:endParaRPr altLang="ru-RU" lang="ru-RU"/>
          </a:p>
        </p:txBody>
      </p:sp>
      <p:sp>
        <p:nvSpPr>
          <p:cNvPr id="4" name="Дата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5DC0A4BF-6960-494B-AB2B-9F95B81DF76C}" type="datetimeFigureOut">
              <a:rPr altLang="ru-RU" lang="ru-RU"/>
              <a:pPr>
                <a:defRPr/>
              </a:pPr>
              <a:t>23.11.2013</a:t>
            </a:fld>
            <a:endParaRPr altLang="ru-RU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ru-RU" lang="ru-RU"/>
          </a:p>
        </p:txBody>
      </p:sp>
      <p:sp>
        <p:nvSpPr>
          <p:cNvPr id="6" name="Номер слайда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4E6D70EB-D27D-4B48-A73E-E5EA539C10D5}" type="slidenum">
              <a:rPr altLang="ru-RU" lang="ru-RU"/>
              <a:pPr>
                <a:defRPr/>
              </a:pPr>
              <a:t>‹#›</a:t>
            </a:fld>
            <a:endParaRPr altLang="ru-RU" lang="ru-RU"/>
          </a:p>
        </p:txBody>
      </p:sp>
    </p:spTree>
    <p:extLst>
      <p:ext uri="{BB962C8B-B14F-4D97-AF65-F5344CB8AC3E}">
        <p14:creationId xmlns:p14="http://schemas.microsoft.com/office/powerpoint/2010/main" val="4077641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altLang="ru-RU" lang="ru-RU" smtClean="0"/>
              <a:t>Образец заголовка</a:t>
            </a:r>
            <a:endParaRPr altLang="ru-RU"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  <a:endParaRPr altLang="ru-RU" lang="ru-RU"/>
          </a:p>
        </p:txBody>
      </p:sp>
      <p:sp>
        <p:nvSpPr>
          <p:cNvPr id="4" name="Дата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FE31D3D1-BD70-4877-8995-D6819C39FC0F}" type="datetimeFigureOut">
              <a:rPr altLang="ru-RU" lang="ru-RU"/>
              <a:pPr>
                <a:defRPr/>
              </a:pPr>
              <a:t>23.11.2013</a:t>
            </a:fld>
            <a:endParaRPr altLang="ru-RU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ru-RU" lang="ru-RU"/>
          </a:p>
        </p:txBody>
      </p:sp>
      <p:sp>
        <p:nvSpPr>
          <p:cNvPr id="6" name="Номер слайда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B4C7B937-6AF3-4E77-A621-60926654D303}" type="slidenum">
              <a:rPr altLang="ru-RU" lang="ru-RU"/>
              <a:pPr>
                <a:defRPr/>
              </a:pPr>
              <a:t>‹#›</a:t>
            </a:fld>
            <a:endParaRPr altLang="ru-RU" lang="ru-RU"/>
          </a:p>
        </p:txBody>
      </p:sp>
    </p:spTree>
    <p:extLst>
      <p:ext uri="{BB962C8B-B14F-4D97-AF65-F5344CB8AC3E}">
        <p14:creationId xmlns:p14="http://schemas.microsoft.com/office/powerpoint/2010/main" val="3612603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ru-RU" lang="ru-RU" smtClean="0"/>
              <a:t>Образец заголовка</a:t>
            </a:r>
            <a:endParaRPr altLang="ru-RU"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  <a:endParaRPr altLang="ru-RU" lang="ru-RU"/>
          </a:p>
        </p:txBody>
      </p:sp>
      <p:sp>
        <p:nvSpPr>
          <p:cNvPr id="4" name="Дата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49482F44-CBA0-41FF-9AAE-9FB2FF39DA6A}" type="datetimeFigureOut">
              <a:rPr altLang="ru-RU" lang="ru-RU"/>
              <a:pPr>
                <a:defRPr/>
              </a:pPr>
              <a:t>23.11.2013</a:t>
            </a:fld>
            <a:endParaRPr altLang="ru-RU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ru-RU" lang="ru-RU"/>
          </a:p>
        </p:txBody>
      </p:sp>
      <p:sp>
        <p:nvSpPr>
          <p:cNvPr id="6" name="Номер слайда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17F66AE1-71A9-444B-8AD5-C90F0C38D45C}" type="slidenum">
              <a:rPr altLang="ru-RU" lang="ru-RU"/>
              <a:pPr>
                <a:defRPr/>
              </a:pPr>
              <a:t>‹#›</a:t>
            </a:fld>
            <a:endParaRPr altLang="ru-RU" lang="ru-RU"/>
          </a:p>
        </p:txBody>
      </p:sp>
    </p:spTree>
    <p:extLst>
      <p:ext uri="{BB962C8B-B14F-4D97-AF65-F5344CB8AC3E}">
        <p14:creationId xmlns:p14="http://schemas.microsoft.com/office/powerpoint/2010/main" val="2042695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altLang="ru-RU" lang="ru-RU" smtClean="0"/>
              <a:t>Образец заголовка</a:t>
            </a:r>
            <a:endParaRPr altLang="ru-RU" lang="ru-RU"/>
          </a:p>
        </p:txBody>
      </p:sp>
      <p:sp>
        <p:nvSpPr>
          <p:cNvPr id="3" name="Текст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748417AA-4D9E-4889-A159-7483328D1ADB}" type="datetimeFigureOut">
              <a:rPr altLang="ru-RU" lang="ru-RU"/>
              <a:pPr>
                <a:defRPr/>
              </a:pPr>
              <a:t>23.11.2013</a:t>
            </a:fld>
            <a:endParaRPr altLang="ru-RU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ru-RU" lang="ru-RU"/>
          </a:p>
        </p:txBody>
      </p:sp>
      <p:sp>
        <p:nvSpPr>
          <p:cNvPr id="6" name="Номер слайда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520C90B9-6E35-4D55-A694-F2BAF01D1391}" type="slidenum">
              <a:rPr altLang="ru-RU" lang="ru-RU"/>
              <a:pPr>
                <a:defRPr/>
              </a:pPr>
              <a:t>‹#›</a:t>
            </a:fld>
            <a:endParaRPr altLang="ru-RU" lang="ru-RU"/>
          </a:p>
        </p:txBody>
      </p:sp>
    </p:spTree>
    <p:extLst>
      <p:ext uri="{BB962C8B-B14F-4D97-AF65-F5344CB8AC3E}">
        <p14:creationId xmlns:p14="http://schemas.microsoft.com/office/powerpoint/2010/main" val="1569059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ru-RU" lang="ru-RU" smtClean="0"/>
              <a:t>Образец заголовка</a:t>
            </a:r>
            <a:endParaRPr altLang="ru-RU"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  <a:endParaRPr altLang="ru-RU" lang="ru-RU"/>
          </a:p>
        </p:txBody>
      </p:sp>
      <p:sp>
        <p:nvSpPr>
          <p:cNvPr id="4" name="Содержимое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  <a:endParaRPr altLang="ru-RU" lang="ru-RU"/>
          </a:p>
        </p:txBody>
      </p:sp>
      <p:sp>
        <p:nvSpPr>
          <p:cNvPr id="5" name="Дата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F23D0222-8AC8-4DBA-B8FD-8DD3923E6421}" type="datetimeFigureOut">
              <a:rPr altLang="ru-RU" lang="ru-RU"/>
              <a:pPr>
                <a:defRPr/>
              </a:pPr>
              <a:t>23.11.2013</a:t>
            </a:fld>
            <a:endParaRPr altLang="ru-RU"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ru-RU" lang="ru-RU"/>
          </a:p>
        </p:txBody>
      </p:sp>
      <p:sp>
        <p:nvSpPr>
          <p:cNvPr id="7" name="Номер слайда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1E74C918-F86B-4C47-ADB5-EC6A47977ACD}" type="slidenum">
              <a:rPr altLang="ru-RU" lang="ru-RU"/>
              <a:pPr>
                <a:defRPr/>
              </a:pPr>
              <a:t>‹#›</a:t>
            </a:fld>
            <a:endParaRPr altLang="ru-RU" lang="ru-RU"/>
          </a:p>
        </p:txBody>
      </p:sp>
    </p:spTree>
    <p:extLst>
      <p:ext uri="{BB962C8B-B14F-4D97-AF65-F5344CB8AC3E}">
        <p14:creationId xmlns:p14="http://schemas.microsoft.com/office/powerpoint/2010/main" val="2574747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altLang="ru-RU" lang="ru-RU" smtClean="0"/>
              <a:t>Образец заголовка</a:t>
            </a:r>
            <a:endParaRPr altLang="ru-RU" lang="ru-RU"/>
          </a:p>
        </p:txBody>
      </p:sp>
      <p:sp>
        <p:nvSpPr>
          <p:cNvPr id="3" name="Текст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  <a:endParaRPr altLang="ru-RU" lang="ru-RU"/>
          </a:p>
        </p:txBody>
      </p:sp>
      <p:sp>
        <p:nvSpPr>
          <p:cNvPr id="5" name="Текст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  <a:endParaRPr altLang="ru-RU" lang="ru-RU"/>
          </a:p>
        </p:txBody>
      </p:sp>
      <p:sp>
        <p:nvSpPr>
          <p:cNvPr id="7" name="Дата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553D266F-51B7-4D73-8DC3-C1FA07EA1557}" type="datetimeFigureOut">
              <a:rPr altLang="ru-RU" lang="ru-RU"/>
              <a:pPr>
                <a:defRPr/>
              </a:pPr>
              <a:t>23.11.2013</a:t>
            </a:fld>
            <a:endParaRPr altLang="ru-RU"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ru-RU" lang="ru-RU"/>
          </a:p>
        </p:txBody>
      </p:sp>
      <p:sp>
        <p:nvSpPr>
          <p:cNvPr id="9" name="Номер слайда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C8C63582-EF14-4031-872B-ED3B972BFBA8}" type="slidenum">
              <a:rPr altLang="ru-RU" lang="ru-RU"/>
              <a:pPr>
                <a:defRPr/>
              </a:pPr>
              <a:t>‹#›</a:t>
            </a:fld>
            <a:endParaRPr altLang="ru-RU" lang="ru-RU"/>
          </a:p>
        </p:txBody>
      </p:sp>
    </p:spTree>
    <p:extLst>
      <p:ext uri="{BB962C8B-B14F-4D97-AF65-F5344CB8AC3E}">
        <p14:creationId xmlns:p14="http://schemas.microsoft.com/office/powerpoint/2010/main" val="4480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ru-RU" lang="ru-RU" smtClean="0"/>
              <a:t>Образец заголовка</a:t>
            </a:r>
            <a:endParaRPr altLang="ru-RU" lang="ru-RU"/>
          </a:p>
        </p:txBody>
      </p:sp>
      <p:sp>
        <p:nvSpPr>
          <p:cNvPr id="3" name="Дата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C23A0FA3-6F69-4D2E-9B39-40C5B83100BE}" type="datetimeFigureOut">
              <a:rPr altLang="ru-RU" lang="ru-RU"/>
              <a:pPr>
                <a:defRPr/>
              </a:pPr>
              <a:t>23.11.2013</a:t>
            </a:fld>
            <a:endParaRPr altLang="ru-RU"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ru-RU" lang="ru-RU"/>
          </a:p>
        </p:txBody>
      </p:sp>
      <p:sp>
        <p:nvSpPr>
          <p:cNvPr id="5" name="Номер слайда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96C4CC21-C4C2-4DEF-A49E-7726383EDE43}" type="slidenum">
              <a:rPr altLang="ru-RU" lang="ru-RU"/>
              <a:pPr>
                <a:defRPr/>
              </a:pPr>
              <a:t>‹#›</a:t>
            </a:fld>
            <a:endParaRPr altLang="ru-RU" lang="ru-RU"/>
          </a:p>
        </p:txBody>
      </p:sp>
    </p:spTree>
    <p:extLst>
      <p:ext uri="{BB962C8B-B14F-4D97-AF65-F5344CB8AC3E}">
        <p14:creationId xmlns:p14="http://schemas.microsoft.com/office/powerpoint/2010/main" val="3623797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EE8362D5-D442-4843-B2BD-41902B5A9713}" type="datetimeFigureOut">
              <a:rPr altLang="ru-RU" lang="ru-RU"/>
              <a:pPr>
                <a:defRPr/>
              </a:pPr>
              <a:t>23.11.2013</a:t>
            </a:fld>
            <a:endParaRPr altLang="ru-RU"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ru-RU" lang="ru-RU"/>
          </a:p>
        </p:txBody>
      </p:sp>
      <p:sp>
        <p:nvSpPr>
          <p:cNvPr id="4" name="Номер слайда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B9F55044-9DF9-410E-8C5E-B8D93D197141}" type="slidenum">
              <a:rPr altLang="ru-RU" lang="ru-RU"/>
              <a:pPr>
                <a:defRPr/>
              </a:pPr>
              <a:t>‹#›</a:t>
            </a:fld>
            <a:endParaRPr altLang="ru-RU" lang="ru-RU"/>
          </a:p>
        </p:txBody>
      </p:sp>
    </p:spTree>
    <p:extLst>
      <p:ext uri="{BB962C8B-B14F-4D97-AF65-F5344CB8AC3E}">
        <p14:creationId xmlns:p14="http://schemas.microsoft.com/office/powerpoint/2010/main" val="1693406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altLang="ru-RU" lang="ru-RU" smtClean="0"/>
              <a:t>Образец заголовка</a:t>
            </a:r>
            <a:endParaRPr altLang="ru-RU"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  <a:endParaRPr altLang="ru-RU" lang="ru-RU"/>
          </a:p>
        </p:txBody>
      </p:sp>
      <p:sp>
        <p:nvSpPr>
          <p:cNvPr id="4" name="Текст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324C109B-2F0A-4109-A284-4D9005400443}" type="datetimeFigureOut">
              <a:rPr altLang="ru-RU" lang="ru-RU"/>
              <a:pPr>
                <a:defRPr/>
              </a:pPr>
              <a:t>23.11.2013</a:t>
            </a:fld>
            <a:endParaRPr altLang="ru-RU"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ru-RU" lang="ru-RU"/>
          </a:p>
        </p:txBody>
      </p:sp>
      <p:sp>
        <p:nvSpPr>
          <p:cNvPr id="7" name="Номер слайда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6AFBABDB-1050-4096-8AE2-A3C28F5DDAC2}" type="slidenum">
              <a:rPr altLang="ru-RU" lang="ru-RU"/>
              <a:pPr>
                <a:defRPr/>
              </a:pPr>
              <a:t>‹#›</a:t>
            </a:fld>
            <a:endParaRPr altLang="ru-RU" lang="ru-RU"/>
          </a:p>
        </p:txBody>
      </p:sp>
    </p:spTree>
    <p:extLst>
      <p:ext uri="{BB962C8B-B14F-4D97-AF65-F5344CB8AC3E}">
        <p14:creationId xmlns:p14="http://schemas.microsoft.com/office/powerpoint/2010/main" val="2327808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altLang="ru-RU" lang="ru-RU" smtClean="0"/>
              <a:t>Образец заголовка</a:t>
            </a:r>
            <a:endParaRPr altLang="ru-RU" lang="ru-RU"/>
          </a:p>
        </p:txBody>
      </p:sp>
      <p:sp>
        <p:nvSpPr>
          <p:cNvPr id="3" name="Рисунок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 rtlCol="0">
            <a:normAutofit/>
          </a:bodyPr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pPr lvl="0"/>
            <a:r>
              <a:rPr altLang="ru-RU"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altLang="ru-RU"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31AE6B81-A8CA-4889-A101-F248BF11DC77}" type="datetimeFigureOut">
              <a:rPr altLang="ru-RU" lang="ru-RU"/>
              <a:pPr>
                <a:defRPr/>
              </a:pPr>
              <a:t>23.11.2013</a:t>
            </a:fld>
            <a:endParaRPr altLang="ru-RU"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ru-RU" lang="ru-RU"/>
          </a:p>
        </p:txBody>
      </p:sp>
      <p:sp>
        <p:nvSpPr>
          <p:cNvPr id="7" name="Номер слайда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2A90DB83-CFB9-4334-A271-5F7B1F3600F4}" type="slidenum">
              <a:rPr altLang="ru-RU" lang="ru-RU"/>
              <a:pPr>
                <a:defRPr/>
              </a:pPr>
              <a:t>‹#›</a:t>
            </a:fld>
            <a:endParaRPr altLang="ru-RU" lang="ru-RU"/>
          </a:p>
        </p:txBody>
      </p:sp>
    </p:spTree>
    <p:extLst>
      <p:ext uri="{BB962C8B-B14F-4D97-AF65-F5344CB8AC3E}">
        <p14:creationId xmlns:p14="http://schemas.microsoft.com/office/powerpoint/2010/main" val="655886205"/>
      </p:ext>
    </p:extLst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3" Target="../slideLayouts/slideLayout11.xml" Type="http://schemas.openxmlformats.org/officeDocument/2006/relationships/slideLayout"/><Relationship Id="rId12" Target="../slideLayouts/slideLayout10.xml" Type="http://schemas.openxmlformats.org/officeDocument/2006/relationships/slideLayout"/><Relationship Id="rId11" Target="../slideLayouts/slideLayout9.xml" Type="http://schemas.openxmlformats.org/officeDocument/2006/relationships/slideLayout"/><Relationship Id="rId9" Target="../slideLayouts/slideLayout7.xml" Type="http://schemas.openxmlformats.org/officeDocument/2006/relationships/slideLayout"/><Relationship Id="rId10" Target="../slideLayouts/slideLayout8.xml" Type="http://schemas.openxmlformats.org/officeDocument/2006/relationships/slideLayout"/><Relationship Id="rId8" Target="../slideLayouts/slideLayout6.xml" Type="http://schemas.openxmlformats.org/officeDocument/2006/relationships/slideLayout"/><Relationship Id="rId7" Target="../slideLayouts/slideLayout5.xml" Type="http://schemas.openxmlformats.org/officeDocument/2006/relationships/slideLayout"/><Relationship Id="rId6" Target="../slideLayouts/slideLayout4.xml" Type="http://schemas.openxmlformats.org/officeDocument/2006/relationships/slideLayout"/><Relationship Id="rId5" Target="../slideLayouts/slideLayout3.xml" Type="http://schemas.openxmlformats.org/officeDocument/2006/relationships/slideLayout"/><Relationship Id="rId4" Target="../slideLayouts/slideLayout2.xml" Type="http://schemas.openxmlformats.org/officeDocument/2006/relationships/slideLayout"/><Relationship Id="rId3" Target="../slideLayouts/slideLayout1.xml" Type="http://schemas.openxmlformats.org/officeDocument/2006/relationships/slideLayout"/><Relationship Id="rId2" Target="../media/image1.jpeg" Type="http://schemas.openxmlformats.org/officeDocument/2006/relationships/image"/><Relationship Id="rId1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cstate="print"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ru-RU"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ru-RU" lang="ru-RU" smtClean="0"/>
              <a:t>Образец текста</a:t>
            </a:r>
          </a:p>
          <a:p>
            <a:pPr lvl="1"/>
            <a:r>
              <a:rPr altLang="ru-RU" lang="ru-RU" smtClean="0"/>
              <a:t>Второй уровень</a:t>
            </a:r>
          </a:p>
          <a:p>
            <a:pPr lvl="2"/>
            <a:r>
              <a:rPr altLang="ru-RU" lang="ru-RU" smtClean="0"/>
              <a:t>Третий уровень</a:t>
            </a:r>
          </a:p>
          <a:p>
            <a:pPr lvl="3"/>
            <a:r>
              <a:rPr altLang="ru-RU" lang="ru-RU" smtClean="0"/>
              <a:t>Четвертый уровень</a:t>
            </a:r>
          </a:p>
          <a:p>
            <a:pPr lvl="4"/>
            <a:r>
              <a:rPr altLang="ru-RU"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idx="2" sz="half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 bIns="45720" lIns="91440" numCol="1" rIns="91440" rtlCol="0" tIns="45720" vert="horz"/>
          <a:lstStyle>
            <a:lvl1pPr algn="l">
              <a:spcBef>
                <a:spcPts val="0"/>
              </a:spcBef>
              <a:spcAft>
                <a:spcPts val="0"/>
              </a:spcAft>
              <a:defRPr smtClean="0"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932911-062A-4EFC-8FB3-3A7FCE8ACF53}" type="datetimeFigureOut">
              <a:rPr altLang="ru-RU" lang="ru-RU"/>
              <a:pPr>
                <a:defRPr/>
              </a:pPr>
              <a:t>23.11.2013</a:t>
            </a:fld>
            <a:endParaRPr altLang="ru-RU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idx="3" sz="quarter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 bIns="45720" lIns="91440" numCol="1" rIns="91440" rtlCol="0" tIns="45720" vert="horz"/>
          <a:lstStyle>
            <a:lvl1pPr algn="ctr">
              <a:spcBef>
                <a:spcPts val="0"/>
              </a:spcBef>
              <a:spcAft>
                <a:spcPts val="0"/>
              </a:spcAft>
              <a:defRPr smtClean="0"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altLang="ru-RU" lang="ru-RU"/>
          </a:p>
        </p:txBody>
      </p:sp>
      <p:sp>
        <p:nvSpPr>
          <p:cNvPr id="6" name="Номер слайда 5"/>
          <p:cNvSpPr>
            <a:spLocks noGrp="1"/>
          </p:cNvSpPr>
          <p:nvPr>
            <p:ph idx="4" sz="quarter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 bIns="45720" lIns="91440" numCol="1" rIns="91440" rtlCol="0" tIns="45720" vert="horz"/>
          <a:lstStyle>
            <a:lvl1pPr algn="r">
              <a:spcBef>
                <a:spcPts val="0"/>
              </a:spcBef>
              <a:spcAft>
                <a:spcPts val="0"/>
              </a:spcAft>
              <a:defRPr smtClean="0"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FA5283-EC17-41FF-8497-92D5CB2CCDF7}" type="slidenum">
              <a:rPr altLang="ru-RU" lang="ru-RU"/>
              <a:pPr>
                <a:defRPr/>
              </a:pPr>
              <a:t>‹#›</a:t>
            </a:fld>
            <a:endParaRPr altLang="ru-RU" lang="ru-RU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txStyles>
    <p:titleStyle>
      <a:lvl1pPr algn="ctr" eaLnBrk="1" fontAlgn="base" hangingPunct="1" rtl="0">
        <a:spcBef>
          <a:spcPct val="0"/>
        </a:spcBef>
        <a:spcAft>
          <a:spcPct val="0"/>
        </a:spcAft>
        <a:defRPr kern="1200" sz="4400">
          <a:solidFill>
            <a:schemeClr val="tx1"/>
          </a:solidFill>
          <a:latin typeface="+mj-lt"/>
          <a:ea typeface="+mj-ea"/>
          <a:cs typeface="+mj-cs"/>
        </a:defRPr>
      </a:lvl1pPr>
      <a:lvl2pPr algn="ctr" eaLnBrk="1" fontAlgn="base" hangingPunct="1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charset="0" pitchFamily="34" typeface="Calibri"/>
        </a:defRPr>
      </a:lvl2pPr>
      <a:lvl3pPr algn="ctr" eaLnBrk="1" fontAlgn="base" hangingPunct="1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charset="0" pitchFamily="34" typeface="Calibri"/>
        </a:defRPr>
      </a:lvl3pPr>
      <a:lvl4pPr algn="ctr" eaLnBrk="1" fontAlgn="base" hangingPunct="1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charset="0" pitchFamily="34" typeface="Calibri"/>
        </a:defRPr>
      </a:lvl4pPr>
      <a:lvl5pPr algn="ctr" eaLnBrk="1" fontAlgn="base" hangingPunct="1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charset="0" pitchFamily="34" typeface="Calibri"/>
        </a:defRPr>
      </a:lvl5pPr>
      <a:lvl6pPr algn="ctr" eaLnBrk="1" fontAlgn="base" hangingPunct="1" marL="457200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charset="0" pitchFamily="34" typeface="Calibri"/>
        </a:defRPr>
      </a:lvl6pPr>
      <a:lvl7pPr algn="ctr" eaLnBrk="1" fontAlgn="base" hangingPunct="1" marL="914400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charset="0" pitchFamily="34" typeface="Calibri"/>
        </a:defRPr>
      </a:lvl7pPr>
      <a:lvl8pPr algn="ctr" eaLnBrk="1" fontAlgn="base" hangingPunct="1" marL="1371600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charset="0" pitchFamily="34" typeface="Calibri"/>
        </a:defRPr>
      </a:lvl8pPr>
      <a:lvl9pPr algn="ctr" eaLnBrk="1" fontAlgn="base" hangingPunct="1" marL="1828800" rtl="0">
        <a:spcBef>
          <a:spcPct val="0"/>
        </a:spcBef>
        <a:spcAft>
          <a:spcPct val="0"/>
        </a:spcAft>
        <a:defRPr sz="4400">
          <a:solidFill>
            <a:schemeClr val="tx1"/>
          </a:solidFill>
          <a:latin charset="0" pitchFamily="34" typeface="Calibri"/>
        </a:defRPr>
      </a:lvl9pPr>
    </p:titleStyle>
    <p:bodyStyle>
      <a:lvl1pPr algn="l" eaLnBrk="1" fontAlgn="base" hangingPunct="1" indent="-342900" marL="342900" rtl="0">
        <a:spcBef>
          <a:spcPct val="20000"/>
        </a:spcBef>
        <a:spcAft>
          <a:spcPct val="0"/>
        </a:spcAft>
        <a:buFont charset="0" typeface="Arial"/>
        <a:buChar char="•"/>
        <a:defRPr kern="1200" sz="3200">
          <a:solidFill>
            <a:schemeClr val="tx1"/>
          </a:solidFill>
          <a:latin typeface="+mn-lt"/>
          <a:ea typeface="+mn-ea"/>
          <a:cs typeface="+mn-cs"/>
        </a:defRPr>
      </a:lvl1pPr>
      <a:lvl2pPr algn="l" eaLnBrk="1" fontAlgn="base" hangingPunct="1" indent="-285750" marL="742950" rtl="0">
        <a:spcBef>
          <a:spcPct val="20000"/>
        </a:spcBef>
        <a:spcAft>
          <a:spcPct val="0"/>
        </a:spcAft>
        <a:buFont charset="0" typeface="Arial"/>
        <a:buChar char="–"/>
        <a:defRPr kern="1200" sz="2800">
          <a:solidFill>
            <a:schemeClr val="tx1"/>
          </a:solidFill>
          <a:latin typeface="+mn-lt"/>
          <a:ea typeface="+mn-ea"/>
          <a:cs typeface="+mn-cs"/>
        </a:defRPr>
      </a:lvl2pPr>
      <a:lvl3pPr algn="l" eaLnBrk="1" fontAlgn="base" hangingPunct="1" indent="-228600" marL="1143000" rtl="0">
        <a:spcBef>
          <a:spcPct val="20000"/>
        </a:spcBef>
        <a:spcAft>
          <a:spcPct val="0"/>
        </a:spcAft>
        <a:buFont charset="0" typeface="Arial"/>
        <a:buChar char="•"/>
        <a:defRPr kern="1200" sz="2400">
          <a:solidFill>
            <a:schemeClr val="tx1"/>
          </a:solidFill>
          <a:latin typeface="+mn-lt"/>
          <a:ea typeface="+mn-ea"/>
          <a:cs typeface="+mn-cs"/>
        </a:defRPr>
      </a:lvl3pPr>
      <a:lvl4pPr algn="l" eaLnBrk="1" fontAlgn="base" hangingPunct="1" indent="-228600" marL="1600200" rtl="0">
        <a:spcBef>
          <a:spcPct val="20000"/>
        </a:spcBef>
        <a:spcAft>
          <a:spcPct val="0"/>
        </a:spcAft>
        <a:buFont charset="0" typeface="Arial"/>
        <a:buChar char="–"/>
        <a:defRPr kern="1200" sz="2000">
          <a:solidFill>
            <a:schemeClr val="tx1"/>
          </a:solidFill>
          <a:latin typeface="+mn-lt"/>
          <a:ea typeface="+mn-ea"/>
          <a:cs typeface="+mn-cs"/>
        </a:defRPr>
      </a:lvl4pPr>
      <a:lvl5pPr algn="l" eaLnBrk="1" fontAlgn="base" hangingPunct="1" indent="-228600" marL="2057400" rtl="0">
        <a:spcBef>
          <a:spcPct val="20000"/>
        </a:spcBef>
        <a:spcAft>
          <a:spcPct val="0"/>
        </a:spcAft>
        <a:buFont charset="0" typeface="Arial"/>
        <a:buChar char="»"/>
        <a:defRPr kern="1200" sz="20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altLang="ru-RU" lang="ru-RU"/>
      </a:defPPr>
      <a:lvl1pPr algn="l" defTabSz="914400" eaLnBrk="1" hangingPunct="1" latinLnBrk="0" marL="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3" Target="../media/image3.jpeg" Type="http://schemas.openxmlformats.org/officeDocument/2006/relationships/image"/><Relationship Id="rId2" Target="../media/image2.jpe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3" Target="../media/image5.png" Type="http://schemas.openxmlformats.org/officeDocument/2006/relationships/image"/><Relationship Id="rId2" Target="../media/image4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10" Target="../media/image18.jpeg" Type="http://schemas.openxmlformats.org/officeDocument/2006/relationships/image"/><Relationship Id="rId9" Target="../media/image17.png" Type="http://schemas.openxmlformats.org/officeDocument/2006/relationships/image"/><Relationship Id="rId8" Target="../media/image16.wmf" Type="http://schemas.openxmlformats.org/officeDocument/2006/relationships/image"/><Relationship Id="rId7" Target="../media/image15.wmf" Type="http://schemas.openxmlformats.org/officeDocument/2006/relationships/image"/><Relationship Id="rId6" Target="../media/image14.wmf" Type="http://schemas.openxmlformats.org/officeDocument/2006/relationships/image"/><Relationship Id="rId5" Target="../media/image13.png" Type="http://schemas.openxmlformats.org/officeDocument/2006/relationships/image"/><Relationship Id="rId4" Target="../media/image12.png" Type="http://schemas.openxmlformats.org/officeDocument/2006/relationships/image"/><Relationship Id="rId3" Target="../media/image11.jpeg" Type="http://schemas.openxmlformats.org/officeDocument/2006/relationships/image"/><Relationship Id="rId2" Target="../media/image10.wmf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2" Target="../media/image19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3" Target="../media/image21.png" Type="http://schemas.openxmlformats.org/officeDocument/2006/relationships/image"/><Relationship Id="rId2" Target="../media/image20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10" Target="http://www.newanimation.ru/publ/animacionnye_kliparty/solnyshko/solnyshko/54-1-0-73" TargetMode="External" Type="http://schemas.openxmlformats.org/officeDocument/2006/relationships/hyperlink"/><Relationship Id="rId9" Target="http://www.newanimation.ru/publ/animacionnye_kliparty/solnyshko/solnyshko/54-1-0-73" TargetMode="External" Type="http://schemas.openxmlformats.org/officeDocument/2006/relationships/hyperlink"/><Relationship Id="rId8" Target="http://rutracker.org/forum/viewtopic.php?t=3561081" TargetMode="External" Type="http://schemas.openxmlformats.org/officeDocument/2006/relationships/hyperlink"/><Relationship Id="rId7" Target="http://rutracker.org/forum/viewtopic.php?t=3561081" TargetMode="External" Type="http://schemas.openxmlformats.org/officeDocument/2006/relationships/hyperlink"/><Relationship Id="rId6" Target="http://images.yandex.ru/yandsearch?source=wiz&amp;fp=0&amp;text=%D1%80%D0%B8%D1%81%D1%83%D0%BD%D0%BE%D0%BA%20%D0%BF%D0%B0%D1%80%D0%BE%D0%B2%D0%BE%D0%B7%D0%B8%D0%BA%D0%B0&amp;noreask=1&amp;pos=9&amp;lr=67&amp;rpt=simage&amp;uinfo=ww-1423-wh-755-fw-1198-fh-549-pd-1&amp;img_url=http://1.bp.blogspot.com/_J5L2zniqNeg/TEtH5BFBPyI/AAAAAAAAL9o/whfJUzU6ACM/s1600/toys04.jpg" TargetMode="External" Type="http://schemas.openxmlformats.org/officeDocument/2006/relationships/hyperlink"/><Relationship Id="rId5" Target="http://images.yandex.ru/yandsearch?source=wiz&amp;fp=0&amp;text=%D1%80%D0%B8%D1%81%D1%83%D0%BD%D0%BE%D0%BA%20%D0%BF%D0%B0%D1%80%D0%BE%D0%B2%D0%BE%D0%B7%D0%B8%D0%BA%D0%B0&amp;noreask=1&amp;pos=9&amp;lr=67&amp;rpt=simage&amp;uinfo=ww-1423-wh-755-fw-1198-fh-549-pd-1&amp;img_url=http://1.bp.blogspot.com/_J5L2zniqNeg/TEtH5BFBPyI/AAAAAAAAL9o/whfJUzU6ACM/s1600/toys04.jpg" TargetMode="External" Type="http://schemas.openxmlformats.org/officeDocument/2006/relationships/hyperlink"/><Relationship Id="rId4" Target="http://xschemes.pp.ua/zaryadka-dlya-detej-stih.html" TargetMode="External" Type="http://schemas.openxmlformats.org/officeDocument/2006/relationships/hyperlink"/><Relationship Id="rId3" Target="http://xschemes.pp.ua/zaryadka-dlya-detej-stih.html" TargetMode="External" Type="http://schemas.openxmlformats.org/officeDocument/2006/relationships/hyperlink"/><Relationship Id="rId2" Target="http://vmusice.net/mp3/%CD%E0+%E7%E0%F0%FF%E4%EA%F3+%F1%F2%E0%ED%EE%E2%E8%F1%FC+%96+%D1%EE%EB%ED%FB%F8%EA%EE+%EB%F3%F7%E8%F1%F2%EE%E5" TargetMode="External" Type="http://schemas.openxmlformats.org/officeDocument/2006/relationships/hyperlink"/><Relationship Id="rId1" Target="../slideLayouts/slideLayout2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3" Target="../media/image5.png" Type="http://schemas.openxmlformats.org/officeDocument/2006/relationships/image"/><Relationship Id="rId2" Target="../media/image4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2" Target="../media/image6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3" Target="../media/image5.png" Type="http://schemas.openxmlformats.org/officeDocument/2006/relationships/image"/><Relationship Id="rId2" Target="../media/image4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2" Target="../media/image6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5" Target="../media/image8.png" Type="http://schemas.openxmlformats.org/officeDocument/2006/relationships/image"/><Relationship Id="rId4" Target="../media/media1.mp3" Type="http://schemas.microsoft.com/office/2007/relationships/media"/><Relationship Id="rId3" Target="../media/media1.mp3" Type="http://schemas.openxmlformats.org/officeDocument/2006/relationships/audio"/><Relationship Id="rId2" Target="../media/image7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3" Target="../media/image5.png" Type="http://schemas.openxmlformats.org/officeDocument/2006/relationships/image"/><Relationship Id="rId2" Target="../media/image4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4" Target="../media/image9.png" Type="http://schemas.openxmlformats.org/officeDocument/2006/relationships/image"/><Relationship Id="rId3" Target="../media/media2.avi" Type="http://schemas.microsoft.com/office/2007/relationships/media"/><Relationship Id="rId2" Target="../media/media2.avi" Type="http://schemas.openxmlformats.org/officeDocument/2006/relationships/video"/><Relationship Id="rId1" Target="../slideLayouts/slideLayout2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cstate="print"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рисунки\Безимени-1.jpg" id="4" name="Picture 4"/>
          <p:cNvPicPr>
            <a:picLocks noChangeArrowheads="1"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3670853"/>
            <a:ext cx="2448272" cy="2371326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4"/>
          <p:cNvSpPr>
            <a:spLocks noGrp="1"/>
          </p:cNvSpPr>
          <p:nvPr>
            <p:ph type="ctrTitle"/>
          </p:nvPr>
        </p:nvSpPr>
        <p:spPr>
          <a:xfrm>
            <a:off x="611560" y="2204864"/>
            <a:ext cx="7772400" cy="1470025"/>
          </a:xfrm>
        </p:spPr>
        <p:txBody>
          <a:bodyPr numCol="1"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altLang="ru-RU" b="1" dirty="0" lang="ru-RU" smtClean="0" sz="48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18" typeface="Times New Roman"/>
                <a:cs charset="0" pitchFamily="18" typeface="Times New Roman"/>
              </a:rPr>
              <a:t>Путешествие на паровозике «Здоровье»</a:t>
            </a:r>
            <a:endParaRPr altLang="ru-RU" b="1" dirty="0" lang="ru-RU" sz="480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  <a:latin charset="0" pitchFamily="18" typeface="Times New Roman"/>
              <a:cs charset="0" pitchFamily="18" typeface="Times New Roman"/>
            </a:endParaRPr>
          </a:p>
        </p:txBody>
      </p:sp>
      <p:sp>
        <p:nvSpPr>
          <p:cNvPr id="7" name="Подзаголовок 2"/>
          <p:cNvSpPr txBox="1">
            <a:spLocks noGrp="1"/>
          </p:cNvSpPr>
          <p:nvPr>
            <p:ph idx="1" type="subTitle"/>
          </p:nvPr>
        </p:nvSpPr>
        <p:spPr>
          <a:xfrm>
            <a:off x="1259632" y="4005064"/>
            <a:ext cx="4096544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  <a:scene3d>
              <a:camera prst="orthographicFront"/>
              <a:lightRig dir="t" rig="flat">
                <a:rot lat="0" lon="0" rev="18900000"/>
              </a:lightRig>
            </a:scene3d>
            <a:sp3d contourW="6350" extrusionH="31750" prstMaterial="powder">
              <a:bevelT h="19050" prst="angle" w="19050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fontAlgn="base" indent="0" marL="0" rtl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 fontAlgn="base" indent="0" marL="457200" rtl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algn="ctr" fontAlgn="base" indent="0" marL="914400" rtl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algn="ctr" fontAlgn="base" indent="0" marL="1371600" rtl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algn="ctr" fontAlgn="base" indent="0" marL="1828800" rtl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algn="ctr" fontAlgn="base" indent="0" marL="2286000" rtl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algn="ctr" fontAlgn="base" indent="0" marL="2743200" rtl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algn="ctr" fontAlgn="base" indent="0" marL="3200400" rtl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algn="ctr" fontAlgn="base" indent="0" marL="3657600" rtl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altLang="ru-RU" b="1" dirty="0" kern="0" lang="ru-RU" smtClean="0" sz="2000">
                <a:ln/>
                <a:solidFill>
                  <a:schemeClr val="accent3"/>
                </a:solidFill>
                <a:latin charset="0" pitchFamily="18" typeface="Times New Roman"/>
              </a:rPr>
              <a:t>Доманова Татьяна Дмитриевна</a:t>
            </a:r>
          </a:p>
          <a:p>
            <a:r>
              <a:rPr altLang="ru-RU" b="1" dirty="0" kern="0" lang="ru-RU" smtClean="0" sz="2000">
                <a:ln/>
                <a:solidFill>
                  <a:schemeClr val="accent3"/>
                </a:solidFill>
                <a:latin charset="0" pitchFamily="18" typeface="Times New Roman"/>
              </a:rPr>
              <a:t>учитель начальных классов</a:t>
            </a:r>
          </a:p>
          <a:p>
            <a:r>
              <a:rPr altLang="ru-RU" b="1" dirty="0" kern="0" lang="ru-RU" smtClean="0" sz="2000">
                <a:ln/>
                <a:solidFill>
                  <a:schemeClr val="accent3"/>
                </a:solidFill>
                <a:latin charset="0" pitchFamily="18" typeface="Times New Roman"/>
              </a:rPr>
              <a:t>МБОУ «</a:t>
            </a:r>
            <a:r>
              <a:rPr altLang="ru-RU" b="1" dirty="0" err="1" kern="0" lang="ru-RU" smtClean="0" sz="2000">
                <a:ln/>
                <a:solidFill>
                  <a:schemeClr val="accent3"/>
                </a:solidFill>
                <a:latin charset="0" pitchFamily="18" typeface="Times New Roman"/>
              </a:rPr>
              <a:t>Белобугорская</a:t>
            </a:r>
            <a:r>
              <a:rPr altLang="ru-RU" b="1" dirty="0" kern="0" lang="ru-RU" smtClean="0" sz="2000">
                <a:ln/>
                <a:solidFill>
                  <a:schemeClr val="accent3"/>
                </a:solidFill>
                <a:latin charset="0" pitchFamily="18" typeface="Times New Roman"/>
              </a:rPr>
              <a:t> ООШ»</a:t>
            </a:r>
          </a:p>
          <a:p>
            <a:endParaRPr altLang="ru-RU" b="1" dirty="0" kern="0" lang="ru-RU">
              <a:ln/>
              <a:solidFill>
                <a:schemeClr val="accent3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512058"/>
            <a:ext cx="8856984" cy="1323439"/>
          </a:xfrm>
          <a:prstGeom prst="rect">
            <a:avLst/>
          </a:prstGeom>
        </p:spPr>
        <p:txBody>
          <a:bodyPr numCol="1" wrap="square">
            <a:spAutoFit/>
          </a:bodyPr>
          <a:lstStyle/>
          <a:p>
            <a:r>
              <a:rPr altLang="ru-RU" b="1" dirty="0" lang="ru-RU" smtClean="0" sz="400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algn="tl" blurRad="50800" dir="5460000" dist="39000">
                    <a:srgbClr val="000000">
                      <a:alpha val="38000"/>
                    </a:srgbClr>
                  </a:outerShdw>
                </a:effectLst>
                <a:latin charset="0" pitchFamily="18" typeface="Times New Roman"/>
                <a:cs charset="0" pitchFamily="18" typeface="Times New Roman"/>
              </a:rPr>
              <a:t>Классный час в 3 классе по теме:</a:t>
            </a:r>
            <a:br>
              <a:rPr altLang="ru-RU" b="1" dirty="0" lang="ru-RU" smtClean="0" sz="400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algn="tl" blurRad="50800" dir="5460000" dist="39000">
                    <a:srgbClr val="000000">
                      <a:alpha val="38000"/>
                    </a:srgbClr>
                  </a:outerShdw>
                </a:effectLst>
                <a:latin charset="0" pitchFamily="18" typeface="Times New Roman"/>
                <a:cs charset="0" pitchFamily="18" typeface="Times New Roman"/>
              </a:rPr>
            </a:br>
            <a:endParaRPr altLang="ru-RU" dirty="0" lang="ru-RU" sz="400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Tatyanaa\Pictures\Безымянный.jpg" id="2050" name="Picture 2"/>
          <p:cNvPicPr>
            <a:picLocks noChangeArrowheads="1"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2550457"/>
            <a:ext cx="807159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http://newsoftek.at.ua/c/sonce/ce80a1145db2.png" id="4" name="Picture 2"/>
          <p:cNvPicPr>
            <a:picLocks noChangeArrowheads="1"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248" y="192966"/>
            <a:ext cx="2204014" cy="208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68581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numCol="1"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altLang="ru-RU" b="1" dirty="0" i="1" lang="ru-RU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altLang="ru-RU" b="1" dirty="0" i="1" lang="ru-RU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</a:br>
            <a:r>
              <a:rPr altLang="ru-RU" b="1" dirty="0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Станция </a:t>
            </a:r>
            <a:r>
              <a:rPr altLang="ru-RU" b="1" dirty="0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«Правильное питание»</a:t>
            </a:r>
            <a:br>
              <a:rPr altLang="ru-RU" b="1" dirty="0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</a:br>
            <a:endParaRPr altLang="ru-RU" b="1" dirty="0" lang="ru-RU" sz="360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  <a:latin charset="0" pitchFamily="66" typeface="Comic Sans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7846" y="6225737"/>
            <a:ext cx="1800200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numCol="1" wrap="square">
            <a:spAutoFit/>
          </a:bodyPr>
          <a:lstStyle/>
          <a:p>
            <a:pPr algn="ctr"/>
            <a:r>
              <a:rPr altLang="ru-RU" dirty="0" lang="ru-RU" smtClean="0" sz="2800">
                <a:latin charset="0" panose="030F0702030302020204" pitchFamily="66" typeface="Comic Sans MS"/>
              </a:rPr>
              <a:t> молоко</a:t>
            </a:r>
            <a:endParaRPr altLang="ru-RU" dirty="0" lang="ru-RU" sz="2800">
              <a:latin charset="0" panose="030F0702030302020204" pitchFamily="66" typeface="Comic Sans M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1023" y="5485824"/>
            <a:ext cx="1499084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numCol="1" wrap="square">
            <a:spAutoFit/>
          </a:bodyPr>
          <a:lstStyle/>
          <a:p>
            <a:pPr algn="ctr"/>
            <a:r>
              <a:rPr altLang="ru-RU" dirty="0" lang="ru-RU" sz="2800">
                <a:latin charset="0" panose="030F0702030302020204" pitchFamily="66" typeface="Comic Sans MS"/>
              </a:rPr>
              <a:t>р</a:t>
            </a:r>
            <a:r>
              <a:rPr altLang="ru-RU" dirty="0" lang="ru-RU" smtClean="0" sz="2800">
                <a:latin charset="0" panose="030F0702030302020204" pitchFamily="66" typeface="Comic Sans MS"/>
              </a:rPr>
              <a:t>ыба</a:t>
            </a:r>
            <a:r>
              <a:rPr altLang="ru-RU" dirty="0" lang="ru-RU" smtClean="0"/>
              <a:t> </a:t>
            </a:r>
            <a:endParaRPr altLang="ru-RU" dirty="0"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120604" y="5523695"/>
            <a:ext cx="3867472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numCol="1" wrap="square">
            <a:spAutoFit/>
          </a:bodyPr>
          <a:lstStyle/>
          <a:p>
            <a:pPr algn="ctr"/>
            <a:r>
              <a:rPr altLang="ru-RU" dirty="0" lang="ru-RU" smtClean="0" sz="2800">
                <a:latin charset="0" panose="030F0702030302020204" pitchFamily="66" typeface="Comic Sans MS"/>
              </a:rPr>
              <a:t>жевательная резинка</a:t>
            </a:r>
            <a:endParaRPr altLang="ru-RU" dirty="0" lang="ru-RU" sz="2800">
              <a:latin charset="0" panose="030F0702030302020204" pitchFamily="66" typeface="Comic Sans M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4797152"/>
            <a:ext cx="1545529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numCol="1" wrap="square">
            <a:spAutoFit/>
          </a:bodyPr>
          <a:lstStyle/>
          <a:p>
            <a:pPr algn="ctr"/>
            <a:r>
              <a:rPr altLang="ru-RU" dirty="0" lang="ru-RU" smtClean="0" sz="2800">
                <a:latin charset="0" panose="030F0702030302020204" pitchFamily="66" typeface="Comic Sans MS"/>
              </a:rPr>
              <a:t>чипсы</a:t>
            </a:r>
            <a:endParaRPr altLang="ru-RU" dirty="0" lang="ru-RU" sz="2800">
              <a:latin charset="0" panose="030F0702030302020204" pitchFamily="66" typeface="Comic Sans M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34862" y="4787963"/>
            <a:ext cx="1308621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numCol="1" wrap="square">
            <a:spAutoFit/>
          </a:bodyPr>
          <a:lstStyle/>
          <a:p>
            <a:r>
              <a:rPr altLang="ru-RU" dirty="0" lang="ru-RU" smtClean="0" sz="2800">
                <a:latin charset="0" panose="030F0702030302020204" pitchFamily="66" typeface="Comic Sans MS"/>
              </a:rPr>
              <a:t>кефир</a:t>
            </a:r>
            <a:endParaRPr altLang="ru-RU" dirty="0" lang="ru-RU" sz="2800">
              <a:latin charset="0" panose="030F0702030302020204" pitchFamily="66" typeface="Comic Sans M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32423" y="4771424"/>
            <a:ext cx="1881100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numCol="1" wrap="square">
            <a:spAutoFit/>
          </a:bodyPr>
          <a:lstStyle/>
          <a:p>
            <a:pPr algn="ctr"/>
            <a:r>
              <a:rPr altLang="ru-RU" dirty="0" lang="ru-RU" smtClean="0" sz="2800">
                <a:latin charset="0" panose="030F0702030302020204" pitchFamily="66" typeface="Comic Sans MS"/>
              </a:rPr>
              <a:t>геркулес</a:t>
            </a:r>
            <a:endParaRPr altLang="ru-RU" dirty="0" lang="ru-RU" sz="2800">
              <a:latin charset="0" panose="030F0702030302020204" pitchFamily="66" typeface="Comic Sans M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9280" y="5500285"/>
            <a:ext cx="3030878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numCol="1" wrap="square">
            <a:spAutoFit/>
          </a:bodyPr>
          <a:lstStyle/>
          <a:p>
            <a:pPr algn="ctr"/>
            <a:r>
              <a:rPr altLang="ru-RU" dirty="0" lang="ru-RU" smtClean="0" sz="2800">
                <a:latin charset="0" panose="030F0702030302020204" pitchFamily="66" typeface="Comic Sans MS"/>
              </a:rPr>
              <a:t>напиток</a:t>
            </a:r>
            <a:r>
              <a:rPr altLang="ru-RU" dirty="0" lang="ru-RU" smtClean="0"/>
              <a:t> </a:t>
            </a:r>
            <a:r>
              <a:rPr altLang="ru-RU" dirty="0" lang="ru-RU" sz="2800"/>
              <a:t>«Кола</a:t>
            </a:r>
            <a:r>
              <a:rPr altLang="ru-RU" dirty="0" lang="ru-RU" smtClean="0" sz="2800"/>
              <a:t>»</a:t>
            </a:r>
            <a:endParaRPr altLang="ru-RU" dirty="0" lang="ru-RU" sz="2800"/>
          </a:p>
        </p:txBody>
      </p:sp>
      <p:sp>
        <p:nvSpPr>
          <p:cNvPr id="12" name="Прямоугольник 11"/>
          <p:cNvSpPr/>
          <p:nvPr/>
        </p:nvSpPr>
        <p:spPr>
          <a:xfrm>
            <a:off x="2339752" y="6225737"/>
            <a:ext cx="1820813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numCol="1" wrap="square">
            <a:spAutoFit/>
          </a:bodyPr>
          <a:lstStyle/>
          <a:p>
            <a:pPr algn="ctr"/>
            <a:r>
              <a:rPr altLang="ru-RU" dirty="0" lang="ru-RU" smtClean="0" sz="2800">
                <a:latin charset="0" panose="030F0702030302020204" pitchFamily="66" typeface="Comic Sans MS"/>
              </a:rPr>
              <a:t>морковь</a:t>
            </a:r>
            <a:endParaRPr altLang="ru-RU" dirty="0" lang="ru-RU" sz="2800">
              <a:latin charset="0" panose="030F0702030302020204" pitchFamily="66" typeface="Comic Sans M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34862" y="6204714"/>
            <a:ext cx="1103982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numCol="1" wrap="square">
            <a:spAutoFit/>
          </a:bodyPr>
          <a:lstStyle/>
          <a:p>
            <a:pPr algn="ctr"/>
            <a:r>
              <a:rPr altLang="ru-RU" dirty="0" lang="ru-RU" smtClean="0" sz="2800">
                <a:latin charset="0" panose="030F0702030302020204" pitchFamily="66" typeface="Comic Sans MS"/>
              </a:rPr>
              <a:t>лук</a:t>
            </a:r>
            <a:endParaRPr altLang="ru-RU" dirty="0" lang="ru-RU" sz="2800">
              <a:latin charset="0" panose="030F0702030302020204" pitchFamily="66" typeface="Comic Sans M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40152" y="6209879"/>
            <a:ext cx="1584176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numCol="1" wrap="square">
            <a:spAutoFit/>
          </a:bodyPr>
          <a:lstStyle/>
          <a:p>
            <a:pPr algn="ctr"/>
            <a:r>
              <a:rPr altLang="ru-RU" dirty="0" lang="ru-RU" smtClean="0" sz="2800">
                <a:latin charset="0" panose="030F0702030302020204" pitchFamily="66" typeface="Comic Sans MS"/>
              </a:rPr>
              <a:t>торты</a:t>
            </a:r>
            <a:endParaRPr altLang="ru-RU" dirty="0" lang="ru-RU" sz="2800">
              <a:latin charset="0" panose="030F0702030302020204" pitchFamily="66" typeface="Comic Sans M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09739" y="6225737"/>
            <a:ext cx="1512168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numCol="1" wrap="square">
            <a:spAutoFit/>
          </a:bodyPr>
          <a:lstStyle/>
          <a:p>
            <a:pPr algn="ctr"/>
            <a:r>
              <a:rPr altLang="ru-RU" dirty="0" lang="ru-RU" smtClean="0" sz="2800">
                <a:latin charset="0" panose="030F0702030302020204" pitchFamily="66" typeface="Comic Sans MS"/>
              </a:rPr>
              <a:t>яблоки</a:t>
            </a:r>
            <a:endParaRPr altLang="ru-RU" dirty="0" lang="ru-RU" sz="2800">
              <a:latin charset="0" panose="030F0702030302020204" pitchFamily="66" typeface="Comic Sans M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68198" y="4797152"/>
            <a:ext cx="1617104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numCol="1" wrap="square">
            <a:spAutoFit/>
          </a:bodyPr>
          <a:lstStyle/>
          <a:p>
            <a:pPr algn="ctr"/>
            <a:r>
              <a:rPr altLang="ru-RU" dirty="0" lang="ru-RU" smtClean="0" sz="2800">
                <a:latin charset="0" panose="030F0702030302020204" pitchFamily="66" typeface="Comic Sans MS"/>
              </a:rPr>
              <a:t>гречка</a:t>
            </a:r>
            <a:endParaRPr altLang="ru-RU" dirty="0" lang="ru-RU" sz="2800">
              <a:latin charset="0" panose="030F0702030302020204" pitchFamily="66" typeface="Comic Sans M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7504" y="4797152"/>
            <a:ext cx="1800200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numCol="1" wrap="square">
            <a:spAutoFit/>
          </a:bodyPr>
          <a:lstStyle/>
          <a:p>
            <a:pPr algn="ctr"/>
            <a:r>
              <a:rPr altLang="ru-RU" dirty="0" lang="ru-RU" smtClean="0" sz="2800">
                <a:latin charset="0" panose="030F0702030302020204" pitchFamily="66" typeface="Comic Sans MS"/>
              </a:rPr>
              <a:t>конфеты</a:t>
            </a:r>
            <a:endParaRPr altLang="ru-RU" dirty="0" lang="ru-RU" sz="2800">
              <a:latin charset="0" panose="030F0702030302020204" pitchFamily="66" typeface="Comic Sans M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96548" y="1455093"/>
            <a:ext cx="3847949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numCol="1" wrap="square">
            <a:spAutoFit/>
          </a:bodyPr>
          <a:lstStyle/>
          <a:p>
            <a:pPr algn="ctr"/>
            <a:r>
              <a:rPr altLang="ru-RU" dirty="0" lang="ru-RU" smtClean="0" sz="2800">
                <a:latin charset="0" panose="030F0702030302020204" pitchFamily="66" typeface="Comic Sans MS"/>
              </a:rPr>
              <a:t>Полезные продукты</a:t>
            </a:r>
            <a:endParaRPr altLang="ru-RU" dirty="0" lang="ru-RU" sz="2800">
              <a:latin charset="0" panose="030F0702030302020204" pitchFamily="66" typeface="Comic Sans M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288589" y="1459216"/>
            <a:ext cx="3699487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numCol="1" wrap="square">
            <a:spAutoFit/>
          </a:bodyPr>
          <a:lstStyle/>
          <a:p>
            <a:pPr algn="ctr"/>
            <a:r>
              <a:rPr altLang="ru-RU" dirty="0" lang="ru-RU" smtClean="0" sz="2800">
                <a:latin charset="0" panose="030F0702030302020204" pitchFamily="66" typeface="Comic Sans MS"/>
              </a:rPr>
              <a:t>Вредные продукты</a:t>
            </a:r>
            <a:endParaRPr altLang="ru-RU" dirty="0" lang="ru-RU" sz="2800">
              <a:latin charset="0" panose="030F0702030302020204" pitchFamily="66"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91275839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5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-0.29357 -0.46389 " pathEditMode="relative" ptsTypes="AA" rAng="0">
                                      <p:cBhvr>
                                        <p:cTn dur="2000" fill="hold" id="6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87" y="-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9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00416 -0.49051 " pathEditMode="relative" ptsTypes="AA" rAng="0">
                                      <p:cBhvr>
                                        <p:cTn dur="2000" fill="hold" id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13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54566 -0.29005 " pathEditMode="relative" ptsTypes="AA" rAng="0">
                                      <p:cBhvr>
                                        <p:cTn dur="2000" fill="hold" id="14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4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17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5434 -0.35185 " pathEditMode="relative" ptsTypes="AA" rAng="0">
                                      <p:cBhvr>
                                        <p:cTn dur="2000" fill="hold" id="18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-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21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27691 -0.26528 " pathEditMode="relative" ptsTypes="AA" rAng="0">
                                      <p:cBhvr>
                                        <p:cTn dur="2000" fill="hold" id="22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25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60174 -0.30857 " pathEditMode="relative" ptsTypes="AA" rAng="0">
                                      <p:cBhvr>
                                        <p:cTn dur="2000" fill="hold" id="26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7" y="-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29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-0.20972 -0.35139 " pathEditMode="relative" ptsTypes="AA" rAng="0">
                                      <p:cBhvr>
                                        <p:cTn dur="2000" fill="hold" id="3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6" y="-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33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51649 -0.32731 " pathEditMode="relative" ptsTypes="AA" rAng="0">
                                      <p:cBhvr>
                                        <p:cTn dur="2000" fill="hold" id="34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-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>
                      <p:stCondLst>
                        <p:cond delay="indefinite"/>
                      </p:stCondLst>
                      <p:childTnLst>
                        <p:par>
                          <p:cTn fill="hold" id="36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37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0.18108 -0.31759 " pathEditMode="relative" ptsTypes="AA" rAng="0">
                                      <p:cBhvr>
                                        <p:cTn dur="2000" fill="hold" id="38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-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>
                      <p:stCondLst>
                        <p:cond delay="indefinite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41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36892 -0.22523 " pathEditMode="relative" ptsTypes="AA" rAng="0">
                                      <p:cBhvr>
                                        <p:cTn dur="2000" fill="hold" id="42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55" y="-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>
                      <p:stCondLst>
                        <p:cond delay="indefinite"/>
                      </p:stCondLst>
                      <p:childTnLst>
                        <p:par>
                          <p:cTn fill="hold" id="44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45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-0.30712 -0.03796 " pathEditMode="relative" ptsTypes="AA" rAng="0">
                                      <p:cBhvr>
                                        <p:cTn dur="2000" fill="hold" id="46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7">
                      <p:stCondLst>
                        <p:cond delay="indefinite"/>
                      </p:stCondLst>
                      <p:childTnLst>
                        <p:par>
                          <p:cTn fill="hold" id="48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49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0.70469 0.07755 " pathEditMode="relative" ptsTypes="AA" rAng="0">
                                      <p:cBhvr>
                                        <p:cTn dur="2000" fill="hold" id="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26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1">
                      <p:stCondLst>
                        <p:cond delay="indefinite"/>
                      </p:stCondLst>
                      <p:childTnLst>
                        <p:par>
                          <p:cTn fill="hold" id="52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53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 -0.00648 L 0.04757 -0.10578 " pathEditMode="relative" ptsTypes="AA" rAng="0">
                                      <p:cBhvr>
                                        <p:cTn dur="2000" fill="hold" id="54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2"/>
      <p:bldP animBg="1" grpId="0" spid="6"/>
      <p:bldP animBg="1" grpId="0" spid="7"/>
      <p:bldP animBg="1" grpId="0" spid="8"/>
      <p:bldP animBg="1" grpId="0" spid="9"/>
      <p:bldP animBg="1" grpId="0" spid="10"/>
      <p:bldP animBg="1" grpId="0" spid="11"/>
      <p:bldP animBg="1" grpId="0" spid="12"/>
      <p:bldP animBg="1" grpId="0" spid="13"/>
      <p:bldP animBg="1" grpId="0" spid="14"/>
      <p:bldP animBg="1" grpId="0" spid="15"/>
      <p:bldP animBg="1" grpId="0" spid="16"/>
      <p:bldP animBg="1" grpId="0" spid="17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AutoShape 10"/>
          <p:cNvSpPr>
            <a:spLocks noChangeArrowheads="1"/>
          </p:cNvSpPr>
          <p:nvPr/>
        </p:nvSpPr>
        <p:spPr>
          <a:xfrm>
            <a:off x="5492596" y="5340996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55" name="AutoShape 10"/>
          <p:cNvSpPr>
            <a:spLocks noChangeArrowheads="1"/>
          </p:cNvSpPr>
          <p:nvPr/>
        </p:nvSpPr>
        <p:spPr>
          <a:xfrm>
            <a:off x="4819640" y="5321300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81" name="AutoShape 10"/>
          <p:cNvSpPr>
            <a:spLocks noChangeArrowheads="1"/>
          </p:cNvSpPr>
          <p:nvPr/>
        </p:nvSpPr>
        <p:spPr>
          <a:xfrm>
            <a:off x="4173233" y="5357394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82" name="AutoShape 10"/>
          <p:cNvSpPr>
            <a:spLocks noChangeArrowheads="1"/>
          </p:cNvSpPr>
          <p:nvPr/>
        </p:nvSpPr>
        <p:spPr>
          <a:xfrm>
            <a:off x="3525533" y="5329273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83" name="AutoShape 10"/>
          <p:cNvSpPr>
            <a:spLocks noChangeArrowheads="1"/>
          </p:cNvSpPr>
          <p:nvPr/>
        </p:nvSpPr>
        <p:spPr>
          <a:xfrm>
            <a:off x="2868308" y="5357394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70" name="AutoShape 10"/>
          <p:cNvSpPr>
            <a:spLocks noChangeArrowheads="1"/>
          </p:cNvSpPr>
          <p:nvPr/>
        </p:nvSpPr>
        <p:spPr>
          <a:xfrm>
            <a:off x="4839903" y="4897473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76" name="AutoShape 10"/>
          <p:cNvSpPr>
            <a:spLocks noChangeArrowheads="1"/>
          </p:cNvSpPr>
          <p:nvPr/>
        </p:nvSpPr>
        <p:spPr>
          <a:xfrm>
            <a:off x="4149725" y="4897473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77" name="AutoShape 10"/>
          <p:cNvSpPr>
            <a:spLocks noChangeArrowheads="1"/>
          </p:cNvSpPr>
          <p:nvPr/>
        </p:nvSpPr>
        <p:spPr>
          <a:xfrm>
            <a:off x="3497386" y="4878422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78" name="AutoShape 10"/>
          <p:cNvSpPr>
            <a:spLocks noChangeArrowheads="1"/>
          </p:cNvSpPr>
          <p:nvPr/>
        </p:nvSpPr>
        <p:spPr>
          <a:xfrm>
            <a:off x="2844800" y="4878422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79" name="AutoShape 10"/>
          <p:cNvSpPr>
            <a:spLocks noChangeArrowheads="1"/>
          </p:cNvSpPr>
          <p:nvPr/>
        </p:nvSpPr>
        <p:spPr>
          <a:xfrm>
            <a:off x="2220608" y="4878422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80" name="AutoShape 10"/>
          <p:cNvSpPr>
            <a:spLocks noChangeArrowheads="1"/>
          </p:cNvSpPr>
          <p:nvPr/>
        </p:nvSpPr>
        <p:spPr>
          <a:xfrm>
            <a:off x="1545240" y="4897473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71" name="AutoShape 10"/>
          <p:cNvSpPr>
            <a:spLocks noChangeArrowheads="1"/>
          </p:cNvSpPr>
          <p:nvPr/>
        </p:nvSpPr>
        <p:spPr>
          <a:xfrm>
            <a:off x="5453112" y="4408821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72" name="AutoShape 10"/>
          <p:cNvSpPr>
            <a:spLocks noChangeArrowheads="1"/>
          </p:cNvSpPr>
          <p:nvPr/>
        </p:nvSpPr>
        <p:spPr>
          <a:xfrm>
            <a:off x="4792619" y="4420834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73" name="AutoShape 10"/>
          <p:cNvSpPr>
            <a:spLocks noChangeArrowheads="1"/>
          </p:cNvSpPr>
          <p:nvPr/>
        </p:nvSpPr>
        <p:spPr>
          <a:xfrm>
            <a:off x="4126889" y="4435773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74" name="AutoShape 10"/>
          <p:cNvSpPr>
            <a:spLocks noChangeArrowheads="1"/>
          </p:cNvSpPr>
          <p:nvPr/>
        </p:nvSpPr>
        <p:spPr>
          <a:xfrm>
            <a:off x="3506788" y="4401040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75" name="AutoShape 10"/>
          <p:cNvSpPr>
            <a:spLocks noChangeArrowheads="1"/>
          </p:cNvSpPr>
          <p:nvPr/>
        </p:nvSpPr>
        <p:spPr>
          <a:xfrm>
            <a:off x="2844800" y="4434115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64" name="AutoShape 10"/>
          <p:cNvSpPr>
            <a:spLocks noChangeArrowheads="1"/>
          </p:cNvSpPr>
          <p:nvPr/>
        </p:nvSpPr>
        <p:spPr>
          <a:xfrm>
            <a:off x="6736512" y="3953627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65" name="AutoShape 10"/>
          <p:cNvSpPr>
            <a:spLocks noChangeArrowheads="1"/>
          </p:cNvSpPr>
          <p:nvPr/>
        </p:nvSpPr>
        <p:spPr>
          <a:xfrm>
            <a:off x="6052152" y="3929064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66" name="AutoShape 10"/>
          <p:cNvSpPr>
            <a:spLocks noChangeArrowheads="1"/>
          </p:cNvSpPr>
          <p:nvPr/>
        </p:nvSpPr>
        <p:spPr>
          <a:xfrm>
            <a:off x="5406039" y="3937036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67" name="AutoShape 10"/>
          <p:cNvSpPr>
            <a:spLocks noChangeArrowheads="1"/>
          </p:cNvSpPr>
          <p:nvPr/>
        </p:nvSpPr>
        <p:spPr>
          <a:xfrm>
            <a:off x="4760075" y="3937036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68" name="AutoShape 10"/>
          <p:cNvSpPr>
            <a:spLocks noChangeArrowheads="1"/>
          </p:cNvSpPr>
          <p:nvPr/>
        </p:nvSpPr>
        <p:spPr>
          <a:xfrm>
            <a:off x="4115402" y="3937036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69" name="AutoShape 10"/>
          <p:cNvSpPr>
            <a:spLocks noChangeArrowheads="1"/>
          </p:cNvSpPr>
          <p:nvPr/>
        </p:nvSpPr>
        <p:spPr>
          <a:xfrm>
            <a:off x="3458177" y="3937001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56" name="AutoShape 10"/>
          <p:cNvSpPr>
            <a:spLocks noChangeArrowheads="1"/>
          </p:cNvSpPr>
          <p:nvPr/>
        </p:nvSpPr>
        <p:spPr>
          <a:xfrm>
            <a:off x="7380288" y="3505201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57" name="AutoShape 10"/>
          <p:cNvSpPr>
            <a:spLocks noChangeArrowheads="1"/>
          </p:cNvSpPr>
          <p:nvPr/>
        </p:nvSpPr>
        <p:spPr>
          <a:xfrm>
            <a:off x="6687077" y="3478929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58" name="AutoShape 10"/>
          <p:cNvSpPr>
            <a:spLocks noChangeArrowheads="1"/>
          </p:cNvSpPr>
          <p:nvPr/>
        </p:nvSpPr>
        <p:spPr>
          <a:xfrm>
            <a:off x="6039377" y="3475265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59" name="AutoShape 10"/>
          <p:cNvSpPr>
            <a:spLocks noChangeArrowheads="1"/>
          </p:cNvSpPr>
          <p:nvPr/>
        </p:nvSpPr>
        <p:spPr>
          <a:xfrm>
            <a:off x="5397425" y="3438823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60" name="AutoShape 10"/>
          <p:cNvSpPr>
            <a:spLocks noChangeArrowheads="1"/>
          </p:cNvSpPr>
          <p:nvPr/>
        </p:nvSpPr>
        <p:spPr>
          <a:xfrm>
            <a:off x="4749725" y="3462373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61" name="AutoShape 10"/>
          <p:cNvSpPr>
            <a:spLocks noChangeArrowheads="1"/>
          </p:cNvSpPr>
          <p:nvPr/>
        </p:nvSpPr>
        <p:spPr>
          <a:xfrm>
            <a:off x="4136802" y="3478929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62" name="AutoShape 10"/>
          <p:cNvSpPr>
            <a:spLocks noChangeArrowheads="1"/>
          </p:cNvSpPr>
          <p:nvPr/>
        </p:nvSpPr>
        <p:spPr>
          <a:xfrm>
            <a:off x="3449933" y="3464153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63" name="AutoShape 10"/>
          <p:cNvSpPr>
            <a:spLocks noChangeArrowheads="1"/>
          </p:cNvSpPr>
          <p:nvPr/>
        </p:nvSpPr>
        <p:spPr>
          <a:xfrm>
            <a:off x="2802233" y="3497264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45" name="AutoShape 10"/>
          <p:cNvSpPr>
            <a:spLocks noChangeArrowheads="1"/>
          </p:cNvSpPr>
          <p:nvPr/>
        </p:nvSpPr>
        <p:spPr>
          <a:xfrm>
            <a:off x="4079116" y="3045961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49" name="AutoShape 10"/>
          <p:cNvSpPr>
            <a:spLocks noChangeArrowheads="1"/>
          </p:cNvSpPr>
          <p:nvPr/>
        </p:nvSpPr>
        <p:spPr>
          <a:xfrm>
            <a:off x="3492500" y="301647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50" name="AutoShape 10"/>
          <p:cNvSpPr>
            <a:spLocks noChangeArrowheads="1"/>
          </p:cNvSpPr>
          <p:nvPr/>
        </p:nvSpPr>
        <p:spPr>
          <a:xfrm>
            <a:off x="2802233" y="301647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51" name="AutoShape 10"/>
          <p:cNvSpPr>
            <a:spLocks noChangeArrowheads="1"/>
          </p:cNvSpPr>
          <p:nvPr/>
        </p:nvSpPr>
        <p:spPr>
          <a:xfrm>
            <a:off x="2197100" y="3034429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52" name="AutoShape 10"/>
          <p:cNvSpPr>
            <a:spLocks noChangeArrowheads="1"/>
          </p:cNvSpPr>
          <p:nvPr/>
        </p:nvSpPr>
        <p:spPr>
          <a:xfrm>
            <a:off x="1491490" y="3045961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53" name="AutoShape 10"/>
          <p:cNvSpPr>
            <a:spLocks noChangeArrowheads="1"/>
          </p:cNvSpPr>
          <p:nvPr/>
        </p:nvSpPr>
        <p:spPr>
          <a:xfrm>
            <a:off x="865789" y="3010843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54" name="AutoShape 10"/>
          <p:cNvSpPr>
            <a:spLocks noChangeArrowheads="1"/>
          </p:cNvSpPr>
          <p:nvPr/>
        </p:nvSpPr>
        <p:spPr>
          <a:xfrm>
            <a:off x="218089" y="3045961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43" name="AutoShape 10"/>
          <p:cNvSpPr>
            <a:spLocks noChangeArrowheads="1"/>
          </p:cNvSpPr>
          <p:nvPr/>
        </p:nvSpPr>
        <p:spPr>
          <a:xfrm>
            <a:off x="3492500" y="263071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46" name="AutoShape 10"/>
          <p:cNvSpPr>
            <a:spLocks noChangeArrowheads="1"/>
          </p:cNvSpPr>
          <p:nvPr/>
        </p:nvSpPr>
        <p:spPr>
          <a:xfrm>
            <a:off x="4792619" y="263071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47" name="AutoShape 10"/>
          <p:cNvSpPr>
            <a:spLocks noChangeArrowheads="1"/>
          </p:cNvSpPr>
          <p:nvPr/>
        </p:nvSpPr>
        <p:spPr>
          <a:xfrm>
            <a:off x="4140200" y="2638687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48" name="AutoShape 10"/>
          <p:cNvSpPr>
            <a:spLocks noChangeArrowheads="1"/>
          </p:cNvSpPr>
          <p:nvPr/>
        </p:nvSpPr>
        <p:spPr>
          <a:xfrm>
            <a:off x="2835799" y="2614161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44" name="AutoShape 10"/>
          <p:cNvSpPr>
            <a:spLocks noChangeArrowheads="1"/>
          </p:cNvSpPr>
          <p:nvPr/>
        </p:nvSpPr>
        <p:spPr>
          <a:xfrm>
            <a:off x="7995252" y="2182361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26" name="AutoShape 10"/>
          <p:cNvSpPr>
            <a:spLocks noChangeArrowheads="1"/>
          </p:cNvSpPr>
          <p:nvPr/>
        </p:nvSpPr>
        <p:spPr>
          <a:xfrm>
            <a:off x="3502025" y="2182361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25" name="AutoShape 10"/>
          <p:cNvSpPr>
            <a:spLocks noChangeArrowheads="1"/>
          </p:cNvSpPr>
          <p:nvPr/>
        </p:nvSpPr>
        <p:spPr>
          <a:xfrm>
            <a:off x="6736512" y="2161724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27" name="AutoShape 10"/>
          <p:cNvSpPr>
            <a:spLocks noChangeArrowheads="1"/>
          </p:cNvSpPr>
          <p:nvPr/>
        </p:nvSpPr>
        <p:spPr>
          <a:xfrm>
            <a:off x="6088812" y="215287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23" name="AutoShape 10"/>
          <p:cNvSpPr>
            <a:spLocks noChangeArrowheads="1"/>
          </p:cNvSpPr>
          <p:nvPr/>
        </p:nvSpPr>
        <p:spPr>
          <a:xfrm>
            <a:off x="5460695" y="2152084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21" name="AutoShape 56"/>
          <p:cNvSpPr>
            <a:spLocks noChangeArrowheads="1"/>
          </p:cNvSpPr>
          <p:nvPr/>
        </p:nvSpPr>
        <p:spPr>
          <a:xfrm>
            <a:off x="4812995" y="2182361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124" name="AutoShape 10"/>
          <p:cNvSpPr>
            <a:spLocks noChangeArrowheads="1"/>
          </p:cNvSpPr>
          <p:nvPr/>
        </p:nvSpPr>
        <p:spPr>
          <a:xfrm>
            <a:off x="4141482" y="215287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endParaRPr altLang="ru-RU"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246" y="230564"/>
            <a:ext cx="8986369" cy="1584176"/>
          </a:xfrm>
        </p:spPr>
        <p:txBody>
          <a:bodyPr numCol="1"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altLang="ru-RU" b="1" dirty="0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anose="030F0702030302020204" pitchFamily="66" typeface="Comic Sans MS"/>
              </a:rPr>
              <a:t>Не </a:t>
            </a:r>
            <a:r>
              <a:rPr altLang="ru-RU" b="1" dirty="0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anose="030F0702030302020204" pitchFamily="66" typeface="Comic Sans MS"/>
              </a:rPr>
              <a:t>забывайте </a:t>
            </a:r>
            <a:r>
              <a:rPr altLang="ru-RU" b="1" dirty="0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anose="030F0702030302020204" pitchFamily="66" typeface="Comic Sans MS"/>
              </a:rPr>
              <a:t/>
            </a:r>
            <a:br>
              <a:rPr altLang="ru-RU" b="1" dirty="0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anose="030F0702030302020204" pitchFamily="66" typeface="Comic Sans MS"/>
              </a:rPr>
            </a:br>
            <a:r>
              <a:rPr altLang="ru-RU" b="1" dirty="0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anose="030F0702030302020204" pitchFamily="66" typeface="Comic Sans MS"/>
              </a:rPr>
              <a:t>в </a:t>
            </a:r>
            <a:r>
              <a:rPr altLang="ru-RU" b="1" dirty="0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anose="030F0702030302020204" pitchFamily="66" typeface="Comic Sans MS"/>
              </a:rPr>
              <a:t>числе других продуктов</a:t>
            </a:r>
            <a:br>
              <a:rPr altLang="ru-RU" b="1" dirty="0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anose="030F0702030302020204" pitchFamily="66" typeface="Comic Sans MS"/>
              </a:rPr>
            </a:br>
            <a:r>
              <a:rPr altLang="ru-RU" b="1" dirty="0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anose="030F0702030302020204" pitchFamily="66" typeface="Comic Sans MS"/>
              </a:rPr>
              <a:t>Побольше кушать овощей и фруктов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120650" y="1994744"/>
            <a:ext cx="8686800" cy="3993307"/>
          </a:xfrm>
        </p:spPr>
        <p:txBody>
          <a:bodyPr numCol="1"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indent="0" marL="0">
              <a:buNone/>
            </a:pPr>
            <a:r>
              <a:rPr altLang="ru-RU" dirty="0" lang="ru-RU" smtClean="0"/>
              <a:t> </a:t>
            </a:r>
            <a:endParaRPr altLang="ru-RU" b="1" dirty="0" lang="ru-RU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descr="j0246165" id="25" name="Picture 35"/>
          <p:cNvPicPr>
            <a:picLocks noChangeArrowheads="1" noChangeAspect="1"/>
          </p:cNvPicPr>
          <p:nvPr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8237" y="4216628"/>
            <a:ext cx="85725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descr="PH02810J" id="26" name="Picture 36"/>
          <p:cNvPicPr>
            <a:picLocks noChangeArrowheads="1"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3594555"/>
            <a:ext cx="1296987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descr="j0436900" id="27" name="Picture 42"/>
          <p:cNvPicPr>
            <a:picLocks noChangeArrowheads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615" y="256562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descr="j0436891" id="28" name="Picture 43"/>
          <p:cNvPicPr>
            <a:picLocks noChangeArrowheads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8591" y="5480652"/>
            <a:ext cx="1357312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descr="j0246115" id="29" name="Picture 44"/>
          <p:cNvPicPr>
            <a:picLocks noChangeArrowheads="1" noChangeAspect="1"/>
          </p:cNvPicPr>
          <p:nvPr/>
        </p:nvPicPr>
        <p:blipFill>
          <a:blip cstate="print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9890" y="5366098"/>
            <a:ext cx="1643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descr="j0193428" id="30" name="Picture 46"/>
          <p:cNvPicPr>
            <a:picLocks noChangeArrowheads="1" noChangeAspect="1"/>
          </p:cNvPicPr>
          <p:nvPr/>
        </p:nvPicPr>
        <p:blipFill>
          <a:blip cstate="print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991" y="1814740"/>
            <a:ext cx="1368425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descr="j0193394" id="31" name="Picture 47"/>
          <p:cNvPicPr>
            <a:picLocks noChangeArrowheads="1" noChangeAspect="1"/>
          </p:cNvPicPr>
          <p:nvPr/>
        </p:nvPicPr>
        <p:blipFill>
          <a:blip cstate="print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709" y="3756253"/>
            <a:ext cx="935037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AutoShape 12"/>
          <p:cNvSpPr>
            <a:spLocks noChangeArrowheads="1"/>
          </p:cNvSpPr>
          <p:nvPr/>
        </p:nvSpPr>
        <p:spPr>
          <a:xfrm>
            <a:off x="4154488" y="2182361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dirty="0" lang="ru-RU" smtClean="0"/>
              <a:t>И</a:t>
            </a:r>
            <a:endParaRPr altLang="ru-RU" dirty="0" lang="ru-RU"/>
          </a:p>
        </p:txBody>
      </p:sp>
      <p:sp>
        <p:nvSpPr>
          <p:cNvPr id="74" name="AutoShape 13"/>
          <p:cNvSpPr>
            <a:spLocks noChangeArrowheads="1"/>
          </p:cNvSpPr>
          <p:nvPr/>
        </p:nvSpPr>
        <p:spPr>
          <a:xfrm>
            <a:off x="4787900" y="2182361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dirty="0" lang="ru-RU" smtClean="0"/>
              <a:t>Н</a:t>
            </a:r>
            <a:endParaRPr altLang="ru-RU" dirty="0" lang="ru-RU"/>
          </a:p>
        </p:txBody>
      </p:sp>
      <p:sp>
        <p:nvSpPr>
          <p:cNvPr id="75" name="AutoShape 14"/>
          <p:cNvSpPr>
            <a:spLocks noChangeArrowheads="1"/>
          </p:cNvSpPr>
          <p:nvPr/>
        </p:nvSpPr>
        <p:spPr>
          <a:xfrm>
            <a:off x="5464323" y="2161724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dirty="0" lang="ru-RU" smtClean="0"/>
              <a:t>О</a:t>
            </a:r>
            <a:endParaRPr altLang="ru-RU" dirty="0" lang="ru-RU"/>
          </a:p>
        </p:txBody>
      </p:sp>
      <p:sp>
        <p:nvSpPr>
          <p:cNvPr id="76" name="AutoShape 15"/>
          <p:cNvSpPr>
            <a:spLocks noChangeArrowheads="1"/>
          </p:cNvSpPr>
          <p:nvPr/>
        </p:nvSpPr>
        <p:spPr>
          <a:xfrm>
            <a:off x="6084888" y="2161724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dirty="0" lang="ru-RU" smtClean="0"/>
              <a:t>Г</a:t>
            </a:r>
            <a:endParaRPr altLang="ru-RU" dirty="0" lang="ru-RU"/>
          </a:p>
        </p:txBody>
      </p:sp>
      <p:sp>
        <p:nvSpPr>
          <p:cNvPr id="77" name="AutoShape 17"/>
          <p:cNvSpPr>
            <a:spLocks noChangeArrowheads="1"/>
          </p:cNvSpPr>
          <p:nvPr/>
        </p:nvSpPr>
        <p:spPr>
          <a:xfrm>
            <a:off x="7370537" y="2182361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endParaRPr altLang="ru-RU" lang="ru-RU"/>
          </a:p>
        </p:txBody>
      </p:sp>
      <p:sp>
        <p:nvSpPr>
          <p:cNvPr id="78" name="AutoShape 18"/>
          <p:cNvSpPr>
            <a:spLocks noChangeArrowheads="1"/>
          </p:cNvSpPr>
          <p:nvPr/>
        </p:nvSpPr>
        <p:spPr>
          <a:xfrm>
            <a:off x="8027988" y="2182361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dirty="0" lang="ru-RU" smtClean="0"/>
              <a:t>Д</a:t>
            </a:r>
            <a:endParaRPr altLang="ru-RU" dirty="0" lang="ru-RU"/>
          </a:p>
        </p:txBody>
      </p:sp>
      <p:sp>
        <p:nvSpPr>
          <p:cNvPr id="79" name="AutoShape 19"/>
          <p:cNvSpPr>
            <a:spLocks noChangeArrowheads="1"/>
          </p:cNvSpPr>
          <p:nvPr/>
        </p:nvSpPr>
        <p:spPr>
          <a:xfrm>
            <a:off x="4144919" y="2620774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dirty="0" lang="ru-RU"/>
              <a:t>В</a:t>
            </a:r>
          </a:p>
        </p:txBody>
      </p:sp>
      <p:sp>
        <p:nvSpPr>
          <p:cNvPr id="80" name="AutoShape 20"/>
          <p:cNvSpPr>
            <a:spLocks noChangeArrowheads="1"/>
          </p:cNvSpPr>
          <p:nvPr/>
        </p:nvSpPr>
        <p:spPr>
          <a:xfrm>
            <a:off x="4810068" y="2627771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И</a:t>
            </a:r>
          </a:p>
        </p:txBody>
      </p:sp>
      <p:sp>
        <p:nvSpPr>
          <p:cNvPr id="81" name="AutoShape 21"/>
          <p:cNvSpPr>
            <a:spLocks noChangeArrowheads="1"/>
          </p:cNvSpPr>
          <p:nvPr/>
        </p:nvSpPr>
        <p:spPr>
          <a:xfrm>
            <a:off x="2835799" y="263071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dirty="0" lang="ru-RU"/>
              <a:t>К</a:t>
            </a:r>
          </a:p>
        </p:txBody>
      </p:sp>
      <p:sp>
        <p:nvSpPr>
          <p:cNvPr id="83" name="AutoShape 23"/>
          <p:cNvSpPr>
            <a:spLocks noChangeArrowheads="1"/>
          </p:cNvSpPr>
          <p:nvPr/>
        </p:nvSpPr>
        <p:spPr>
          <a:xfrm>
            <a:off x="2810477" y="301647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С</a:t>
            </a:r>
          </a:p>
        </p:txBody>
      </p:sp>
      <p:sp>
        <p:nvSpPr>
          <p:cNvPr id="84" name="AutoShape 24"/>
          <p:cNvSpPr>
            <a:spLocks noChangeArrowheads="1"/>
          </p:cNvSpPr>
          <p:nvPr/>
        </p:nvSpPr>
        <p:spPr>
          <a:xfrm>
            <a:off x="2162777" y="301647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У</a:t>
            </a:r>
          </a:p>
        </p:txBody>
      </p:sp>
      <p:sp>
        <p:nvSpPr>
          <p:cNvPr id="85" name="AutoShape 25"/>
          <p:cNvSpPr>
            <a:spLocks noChangeArrowheads="1"/>
          </p:cNvSpPr>
          <p:nvPr/>
        </p:nvSpPr>
        <p:spPr>
          <a:xfrm>
            <a:off x="1515077" y="301647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П</a:t>
            </a:r>
          </a:p>
        </p:txBody>
      </p:sp>
      <p:sp>
        <p:nvSpPr>
          <p:cNvPr id="86" name="AutoShape 26"/>
          <p:cNvSpPr>
            <a:spLocks noChangeArrowheads="1"/>
          </p:cNvSpPr>
          <p:nvPr/>
        </p:nvSpPr>
        <p:spPr>
          <a:xfrm>
            <a:off x="867377" y="301647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А</a:t>
            </a:r>
          </a:p>
        </p:txBody>
      </p:sp>
      <p:sp>
        <p:nvSpPr>
          <p:cNvPr id="87" name="AutoShape 27"/>
          <p:cNvSpPr>
            <a:spLocks noChangeArrowheads="1"/>
          </p:cNvSpPr>
          <p:nvPr/>
        </p:nvSpPr>
        <p:spPr>
          <a:xfrm>
            <a:off x="218089" y="301647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К</a:t>
            </a:r>
          </a:p>
        </p:txBody>
      </p:sp>
      <p:sp>
        <p:nvSpPr>
          <p:cNvPr id="88" name="AutoShape 28"/>
          <p:cNvSpPr>
            <a:spLocks noChangeArrowheads="1"/>
          </p:cNvSpPr>
          <p:nvPr/>
        </p:nvSpPr>
        <p:spPr>
          <a:xfrm>
            <a:off x="4107464" y="301647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А</a:t>
            </a:r>
          </a:p>
        </p:txBody>
      </p:sp>
      <p:sp>
        <p:nvSpPr>
          <p:cNvPr id="89" name="AutoShape 29"/>
          <p:cNvSpPr>
            <a:spLocks noChangeArrowheads="1"/>
          </p:cNvSpPr>
          <p:nvPr/>
        </p:nvSpPr>
        <p:spPr>
          <a:xfrm>
            <a:off x="4110639" y="3929064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А</a:t>
            </a:r>
          </a:p>
        </p:txBody>
      </p:sp>
      <p:sp>
        <p:nvSpPr>
          <p:cNvPr id="90" name="AutoShape 30"/>
          <p:cNvSpPr>
            <a:spLocks noChangeArrowheads="1"/>
          </p:cNvSpPr>
          <p:nvPr/>
        </p:nvSpPr>
        <p:spPr>
          <a:xfrm>
            <a:off x="4758339" y="3929064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Л</a:t>
            </a:r>
          </a:p>
        </p:txBody>
      </p:sp>
      <p:sp>
        <p:nvSpPr>
          <p:cNvPr id="91" name="AutoShape 31"/>
          <p:cNvSpPr>
            <a:spLocks noChangeArrowheads="1"/>
          </p:cNvSpPr>
          <p:nvPr/>
        </p:nvSpPr>
        <p:spPr>
          <a:xfrm>
            <a:off x="5406039" y="3929064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И</a:t>
            </a:r>
          </a:p>
        </p:txBody>
      </p:sp>
      <p:sp>
        <p:nvSpPr>
          <p:cNvPr id="92" name="AutoShape 32"/>
          <p:cNvSpPr>
            <a:spLocks noChangeArrowheads="1"/>
          </p:cNvSpPr>
          <p:nvPr/>
        </p:nvSpPr>
        <p:spPr>
          <a:xfrm>
            <a:off x="6055327" y="3929064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Н</a:t>
            </a:r>
          </a:p>
        </p:txBody>
      </p:sp>
      <p:sp>
        <p:nvSpPr>
          <p:cNvPr id="93" name="AutoShape 33"/>
          <p:cNvSpPr>
            <a:spLocks noChangeArrowheads="1"/>
          </p:cNvSpPr>
          <p:nvPr/>
        </p:nvSpPr>
        <p:spPr>
          <a:xfrm>
            <a:off x="6703027" y="3929064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А</a:t>
            </a:r>
          </a:p>
        </p:txBody>
      </p:sp>
      <p:sp>
        <p:nvSpPr>
          <p:cNvPr id="95" name="AutoShape 50"/>
          <p:cNvSpPr>
            <a:spLocks noChangeArrowheads="1"/>
          </p:cNvSpPr>
          <p:nvPr/>
        </p:nvSpPr>
        <p:spPr>
          <a:xfrm>
            <a:off x="4812995" y="5321300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В</a:t>
            </a:r>
          </a:p>
        </p:txBody>
      </p:sp>
      <p:sp>
        <p:nvSpPr>
          <p:cNvPr id="96" name="AutoShape 51"/>
          <p:cNvSpPr>
            <a:spLocks noChangeArrowheads="1"/>
          </p:cNvSpPr>
          <p:nvPr/>
        </p:nvSpPr>
        <p:spPr>
          <a:xfrm>
            <a:off x="2868308" y="5342089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Т</a:t>
            </a:r>
          </a:p>
        </p:txBody>
      </p:sp>
      <p:sp>
        <p:nvSpPr>
          <p:cNvPr id="98" name="AutoShape 53"/>
          <p:cNvSpPr>
            <a:spLocks noChangeArrowheads="1"/>
          </p:cNvSpPr>
          <p:nvPr/>
        </p:nvSpPr>
        <p:spPr>
          <a:xfrm>
            <a:off x="2848403" y="443252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В</a:t>
            </a:r>
          </a:p>
        </p:txBody>
      </p:sp>
      <p:sp>
        <p:nvSpPr>
          <p:cNvPr id="100" name="AutoShape 55"/>
          <p:cNvSpPr>
            <a:spLocks noChangeArrowheads="1"/>
          </p:cNvSpPr>
          <p:nvPr/>
        </p:nvSpPr>
        <p:spPr>
          <a:xfrm>
            <a:off x="4812995" y="4440499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dirty="0" lang="ru-RU" smtClean="0"/>
              <a:t>Н</a:t>
            </a:r>
            <a:endParaRPr altLang="ru-RU" dirty="0" lang="ru-RU"/>
          </a:p>
        </p:txBody>
      </p:sp>
      <p:sp>
        <p:nvSpPr>
          <p:cNvPr id="101" name="AutoShape 56"/>
          <p:cNvSpPr>
            <a:spLocks noChangeArrowheads="1"/>
          </p:cNvSpPr>
          <p:nvPr/>
        </p:nvSpPr>
        <p:spPr>
          <a:xfrm>
            <a:off x="5492596" y="5321300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А</a:t>
            </a:r>
          </a:p>
        </p:txBody>
      </p:sp>
      <p:sp>
        <p:nvSpPr>
          <p:cNvPr id="102" name="AutoShape 57"/>
          <p:cNvSpPr>
            <a:spLocks noChangeArrowheads="1"/>
          </p:cNvSpPr>
          <p:nvPr/>
        </p:nvSpPr>
        <p:spPr>
          <a:xfrm>
            <a:off x="5464323" y="441451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Я</a:t>
            </a:r>
          </a:p>
        </p:txBody>
      </p:sp>
      <p:sp>
        <p:nvSpPr>
          <p:cNvPr id="103" name="AutoShape 59"/>
          <p:cNvSpPr>
            <a:spLocks noChangeArrowheads="1"/>
          </p:cNvSpPr>
          <p:nvPr/>
        </p:nvSpPr>
        <p:spPr>
          <a:xfrm>
            <a:off x="4165295" y="536609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К</a:t>
            </a:r>
          </a:p>
        </p:txBody>
      </p:sp>
      <p:sp>
        <p:nvSpPr>
          <p:cNvPr id="104" name="AutoShape 60"/>
          <p:cNvSpPr>
            <a:spLocks noChangeArrowheads="1"/>
          </p:cNvSpPr>
          <p:nvPr/>
        </p:nvSpPr>
        <p:spPr>
          <a:xfrm>
            <a:off x="2844800" y="486432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А</a:t>
            </a:r>
          </a:p>
        </p:txBody>
      </p:sp>
      <p:sp>
        <p:nvSpPr>
          <p:cNvPr id="105" name="AutoShape 61"/>
          <p:cNvSpPr>
            <a:spLocks noChangeArrowheads="1"/>
          </p:cNvSpPr>
          <p:nvPr/>
        </p:nvSpPr>
        <p:spPr>
          <a:xfrm>
            <a:off x="4158945" y="4906249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dirty="0" lang="ru-RU"/>
              <a:t>А</a:t>
            </a:r>
          </a:p>
        </p:txBody>
      </p:sp>
      <p:sp>
        <p:nvSpPr>
          <p:cNvPr id="106" name="AutoShape 62"/>
          <p:cNvSpPr>
            <a:spLocks noChangeArrowheads="1"/>
          </p:cNvSpPr>
          <p:nvPr/>
        </p:nvSpPr>
        <p:spPr>
          <a:xfrm>
            <a:off x="2197100" y="486432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Н</a:t>
            </a:r>
          </a:p>
        </p:txBody>
      </p:sp>
      <p:sp>
        <p:nvSpPr>
          <p:cNvPr id="107" name="AutoShape 63"/>
          <p:cNvSpPr>
            <a:spLocks noChangeArrowheads="1"/>
          </p:cNvSpPr>
          <p:nvPr/>
        </p:nvSpPr>
        <p:spPr>
          <a:xfrm>
            <a:off x="2802233" y="349272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М</a:t>
            </a:r>
          </a:p>
        </p:txBody>
      </p:sp>
      <p:sp>
        <p:nvSpPr>
          <p:cNvPr id="108" name="AutoShape 64"/>
          <p:cNvSpPr>
            <a:spLocks noChangeArrowheads="1"/>
          </p:cNvSpPr>
          <p:nvPr/>
        </p:nvSpPr>
        <p:spPr>
          <a:xfrm>
            <a:off x="1539343" y="4878422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А</a:t>
            </a:r>
          </a:p>
        </p:txBody>
      </p:sp>
      <p:sp>
        <p:nvSpPr>
          <p:cNvPr id="109" name="AutoShape 65"/>
          <p:cNvSpPr>
            <a:spLocks noChangeArrowheads="1"/>
          </p:cNvSpPr>
          <p:nvPr/>
        </p:nvSpPr>
        <p:spPr>
          <a:xfrm>
            <a:off x="4844896" y="4916416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С</a:t>
            </a:r>
          </a:p>
        </p:txBody>
      </p:sp>
      <p:sp>
        <p:nvSpPr>
          <p:cNvPr id="110" name="AutoShape 66"/>
          <p:cNvSpPr>
            <a:spLocks noChangeArrowheads="1"/>
          </p:cNvSpPr>
          <p:nvPr/>
        </p:nvSpPr>
        <p:spPr>
          <a:xfrm>
            <a:off x="4126130" y="4440499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Ш</a:t>
            </a:r>
          </a:p>
        </p:txBody>
      </p:sp>
      <p:sp>
        <p:nvSpPr>
          <p:cNvPr id="111" name="AutoShape 67"/>
          <p:cNvSpPr>
            <a:spLocks noChangeArrowheads="1"/>
          </p:cNvSpPr>
          <p:nvPr/>
        </p:nvSpPr>
        <p:spPr>
          <a:xfrm>
            <a:off x="4107464" y="3464153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Н</a:t>
            </a:r>
          </a:p>
        </p:txBody>
      </p:sp>
      <p:sp>
        <p:nvSpPr>
          <p:cNvPr id="112" name="AutoShape 68"/>
          <p:cNvSpPr>
            <a:spLocks noChangeArrowheads="1"/>
          </p:cNvSpPr>
          <p:nvPr/>
        </p:nvSpPr>
        <p:spPr>
          <a:xfrm>
            <a:off x="6052152" y="3464153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Р</a:t>
            </a:r>
          </a:p>
        </p:txBody>
      </p:sp>
      <p:sp>
        <p:nvSpPr>
          <p:cNvPr id="113" name="AutoShape 69"/>
          <p:cNvSpPr>
            <a:spLocks noChangeArrowheads="1"/>
          </p:cNvSpPr>
          <p:nvPr/>
        </p:nvSpPr>
        <p:spPr>
          <a:xfrm>
            <a:off x="5402864" y="3438823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А</a:t>
            </a:r>
          </a:p>
        </p:txBody>
      </p:sp>
      <p:sp>
        <p:nvSpPr>
          <p:cNvPr id="114" name="AutoShape 70"/>
          <p:cNvSpPr>
            <a:spLocks noChangeArrowheads="1"/>
          </p:cNvSpPr>
          <p:nvPr/>
        </p:nvSpPr>
        <p:spPr>
          <a:xfrm>
            <a:off x="4755164" y="3464153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Д</a:t>
            </a:r>
          </a:p>
        </p:txBody>
      </p:sp>
      <p:sp>
        <p:nvSpPr>
          <p:cNvPr id="115" name="AutoShape 71"/>
          <p:cNvSpPr>
            <a:spLocks noChangeArrowheads="1"/>
          </p:cNvSpPr>
          <p:nvPr/>
        </p:nvSpPr>
        <p:spPr>
          <a:xfrm>
            <a:off x="7367475" y="3492728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Н</a:t>
            </a:r>
          </a:p>
        </p:txBody>
      </p:sp>
      <p:sp>
        <p:nvSpPr>
          <p:cNvPr id="116" name="AutoShape 72"/>
          <p:cNvSpPr>
            <a:spLocks noChangeArrowheads="1"/>
          </p:cNvSpPr>
          <p:nvPr/>
        </p:nvSpPr>
        <p:spPr>
          <a:xfrm>
            <a:off x="6699852" y="3464153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lang="ru-RU"/>
              <a:t>И</a:t>
            </a:r>
          </a:p>
        </p:txBody>
      </p:sp>
      <p:sp>
        <p:nvSpPr>
          <p:cNvPr id="117" name="AutoShape 73"/>
          <p:cNvSpPr>
            <a:spLocks noChangeArrowheads="1"/>
          </p:cNvSpPr>
          <p:nvPr/>
        </p:nvSpPr>
        <p:spPr>
          <a:xfrm>
            <a:off x="7368418" y="2188974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/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dirty="0" lang="ru-RU" smtClean="0"/>
              <a:t>А</a:t>
            </a:r>
            <a:endParaRPr altLang="ru-RU" dirty="0" lang="ru-RU"/>
          </a:p>
        </p:txBody>
      </p:sp>
      <p:sp>
        <p:nvSpPr>
          <p:cNvPr id="118" name="AutoShape 74"/>
          <p:cNvSpPr>
            <a:spLocks noChangeArrowheads="1"/>
          </p:cNvSpPr>
          <p:nvPr/>
        </p:nvSpPr>
        <p:spPr>
          <a:xfrm>
            <a:off x="6756255" y="2161724"/>
            <a:ext cx="647700" cy="431800"/>
          </a:xfrm>
          <a:prstGeom prst="roundRect">
            <a:avLst>
              <a:gd fmla="val 16667" name="adj"/>
            </a:avLst>
          </a:prstGeom>
          <a:gradFill rotWithShape="1">
            <a:gsLst>
              <a:gs pos="0">
                <a:srgbClr val="FFCC00">
                  <a:alpha val="85999"/>
                </a:srgbClr>
              </a:gs>
              <a:gs pos="100000">
                <a:srgbClr val="F3DBAB"/>
              </a:gs>
            </a:gsLst>
            <a:path path="shape">
              <a:fillToRect b="50000" l="50000" r="50000" t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 numCol="1" wrap="none"/>
          <a:lstStyle>
            <a:lvl1pPr>
              <a:defRPr>
                <a:solidFill>
                  <a:schemeClr val="tx1"/>
                </a:solidFill>
                <a:latin charset="0" pitchFamily="18" typeface="Times New Roman"/>
              </a:defRPr>
            </a:lvl1pPr>
            <a:lvl2pPr indent="-285750" marL="742950">
              <a:defRPr>
                <a:solidFill>
                  <a:schemeClr val="tx1"/>
                </a:solidFill>
                <a:latin charset="0" pitchFamily="18" typeface="Times New Roman"/>
              </a:defRPr>
            </a:lvl2pPr>
            <a:lvl3pPr indent="-228600" marL="1143000">
              <a:defRPr>
                <a:solidFill>
                  <a:schemeClr val="tx1"/>
                </a:solidFill>
                <a:latin charset="0" pitchFamily="18" typeface="Times New Roman"/>
              </a:defRPr>
            </a:lvl3pPr>
            <a:lvl4pPr indent="-228600" marL="1600200">
              <a:defRPr>
                <a:solidFill>
                  <a:schemeClr val="tx1"/>
                </a:solidFill>
                <a:latin charset="0" pitchFamily="18" typeface="Times New Roman"/>
              </a:defRPr>
            </a:lvl4pPr>
            <a:lvl5pPr indent="-228600" marL="2057400">
              <a:defRPr>
                <a:solidFill>
                  <a:schemeClr val="tx1"/>
                </a:solidFill>
                <a:latin charset="0" pitchFamily="18" typeface="Times New Roman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charset="0" pitchFamily="18" typeface="Times New Roman"/>
              </a:defRPr>
            </a:lvl9pPr>
          </a:lstStyle>
          <a:p>
            <a:pPr algn="ctr"/>
            <a:r>
              <a:rPr altLang="ru-RU" dirty="0" lang="ru-RU" smtClean="0"/>
              <a:t>Р</a:t>
            </a:r>
            <a:endParaRPr altLang="ru-RU" dirty="0" lang="ru-RU"/>
          </a:p>
        </p:txBody>
      </p:sp>
      <p:sp>
        <p:nvSpPr>
          <p:cNvPr id="120" name="AutoShape 4"/>
          <p:cNvSpPr>
            <a:spLocks noChangeArrowheads="1"/>
          </p:cNvSpPr>
          <p:nvPr/>
        </p:nvSpPr>
        <p:spPr>
          <a:xfrm>
            <a:off x="3511245" y="2182361"/>
            <a:ext cx="647700" cy="431800"/>
          </a:xfrm>
          <a:prstGeom prst="roundRect">
            <a:avLst>
              <a:gd fmla="val 16667" name="adj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 numCol="1" wrap="none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altLang="ru-RU" b="1" dirty="0" lang="ru-RU" smtClean="0" sz="2000">
                <a:solidFill>
                  <a:srgbClr val="000000"/>
                </a:solidFill>
                <a:effectLst>
                  <a:outerShdw algn="tl" blurRad="38100" dir="2700000" dist="38100">
                    <a:srgbClr val="FFFFFF"/>
                  </a:outerShdw>
                </a:effectLst>
                <a:latin typeface="+mn-lt"/>
              </a:rPr>
              <a:t>В</a:t>
            </a:r>
            <a:endParaRPr altLang="ru-RU" b="1" dirty="0" lang="ru-RU" sz="2000">
              <a:solidFill>
                <a:srgbClr val="000000"/>
              </a:solidFill>
              <a:effectLst>
                <a:outerShdw algn="tl" blurRad="38100" dir="2700000" dist="38100">
                  <a:srgbClr val="FFFFFF"/>
                </a:outerShdw>
              </a:effectLst>
              <a:latin typeface="+mn-lt"/>
            </a:endParaRPr>
          </a:p>
        </p:txBody>
      </p:sp>
      <p:sp>
        <p:nvSpPr>
          <p:cNvPr id="122" name="AutoShape 5"/>
          <p:cNvSpPr>
            <a:spLocks noChangeArrowheads="1"/>
          </p:cNvSpPr>
          <p:nvPr/>
        </p:nvSpPr>
        <p:spPr>
          <a:xfrm>
            <a:off x="3502025" y="2657393"/>
            <a:ext cx="647700" cy="431800"/>
          </a:xfrm>
          <a:prstGeom prst="roundRect">
            <a:avLst>
              <a:gd fmla="val 16667" name="adj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 numCol="1" wrap="none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altLang="ru-RU" b="1" dirty="0" lang="ru-RU" sz="2000">
                <a:solidFill>
                  <a:srgbClr val="000000"/>
                </a:solidFill>
                <a:effectLst>
                  <a:outerShdw algn="tl" blurRad="38100" dir="2700000" dist="38100">
                    <a:srgbClr val="FFFFFF"/>
                  </a:outerShdw>
                </a:effectLst>
                <a:latin typeface="+mn-lt"/>
              </a:rPr>
              <a:t>И</a:t>
            </a:r>
          </a:p>
        </p:txBody>
      </p:sp>
      <p:sp>
        <p:nvSpPr>
          <p:cNvPr id="128" name="AutoShape 6"/>
          <p:cNvSpPr>
            <a:spLocks noChangeArrowheads="1"/>
          </p:cNvSpPr>
          <p:nvPr/>
        </p:nvSpPr>
        <p:spPr>
          <a:xfrm>
            <a:off x="3462939" y="3016478"/>
            <a:ext cx="647700" cy="431800"/>
          </a:xfrm>
          <a:prstGeom prst="roundRect">
            <a:avLst>
              <a:gd fmla="val 16667" name="adj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 numCol="1" wrap="none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altLang="ru-RU" b="1" dirty="0" lang="ru-RU" sz="2000">
                <a:solidFill>
                  <a:srgbClr val="000000"/>
                </a:solidFill>
                <a:effectLst>
                  <a:outerShdw algn="tl" blurRad="38100" dir="2700000" dist="38100">
                    <a:srgbClr val="FFFFFF"/>
                  </a:outerShdw>
                </a:effectLst>
                <a:latin typeface="+mn-lt"/>
              </a:rPr>
              <a:t>Т</a:t>
            </a:r>
          </a:p>
        </p:txBody>
      </p:sp>
      <p:sp>
        <p:nvSpPr>
          <p:cNvPr id="129" name="AutoShape 7"/>
          <p:cNvSpPr>
            <a:spLocks noChangeArrowheads="1"/>
          </p:cNvSpPr>
          <p:nvPr/>
        </p:nvSpPr>
        <p:spPr>
          <a:xfrm>
            <a:off x="3467702" y="3475265"/>
            <a:ext cx="647700" cy="431800"/>
          </a:xfrm>
          <a:prstGeom prst="roundRect">
            <a:avLst>
              <a:gd fmla="val 16667" name="adj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 numCol="1" wrap="none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altLang="ru-RU" b="1" dirty="0" lang="ru-RU" sz="2000">
                <a:solidFill>
                  <a:srgbClr val="000000"/>
                </a:solidFill>
                <a:effectLst>
                  <a:outerShdw algn="tl" blurRad="38100" dir="2700000" dist="38100">
                    <a:srgbClr val="FFFFFF"/>
                  </a:outerShdw>
                </a:effectLst>
                <a:latin typeface="+mn-lt"/>
              </a:rPr>
              <a:t>А</a:t>
            </a:r>
          </a:p>
        </p:txBody>
      </p:sp>
      <p:sp>
        <p:nvSpPr>
          <p:cNvPr id="130" name="AutoShape 8"/>
          <p:cNvSpPr>
            <a:spLocks noChangeArrowheads="1"/>
          </p:cNvSpPr>
          <p:nvPr/>
        </p:nvSpPr>
        <p:spPr>
          <a:xfrm>
            <a:off x="3458177" y="3937001"/>
            <a:ext cx="647700" cy="431800"/>
          </a:xfrm>
          <a:prstGeom prst="roundRect">
            <a:avLst>
              <a:gd fmla="val 16667" name="adj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 numCol="1" wrap="none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altLang="ru-RU" b="1" dirty="0" lang="ru-RU" sz="2000">
                <a:solidFill>
                  <a:srgbClr val="000000"/>
                </a:solidFill>
                <a:effectLst>
                  <a:outerShdw algn="tl" blurRad="38100" dir="2700000" dist="38100">
                    <a:srgbClr val="FFFFFF"/>
                  </a:outerShdw>
                </a:effectLst>
                <a:latin typeface="+mn-lt"/>
              </a:rPr>
              <a:t>М</a:t>
            </a:r>
          </a:p>
        </p:txBody>
      </p:sp>
      <p:sp>
        <p:nvSpPr>
          <p:cNvPr id="131" name="AutoShape 11"/>
          <p:cNvSpPr>
            <a:spLocks noChangeArrowheads="1"/>
          </p:cNvSpPr>
          <p:nvPr/>
        </p:nvSpPr>
        <p:spPr>
          <a:xfrm>
            <a:off x="3494087" y="4398328"/>
            <a:ext cx="647700" cy="431800"/>
          </a:xfrm>
          <a:prstGeom prst="roundRect">
            <a:avLst>
              <a:gd fmla="val 16667" name="adj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 numCol="1" wrap="none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altLang="ru-RU" b="1" dirty="0" lang="ru-RU" sz="2000">
                <a:solidFill>
                  <a:srgbClr val="000000"/>
                </a:solidFill>
                <a:effectLst>
                  <a:outerShdw algn="tl" blurRad="38100" dir="2700000" dist="38100">
                    <a:srgbClr val="FFFFFF"/>
                  </a:outerShdw>
                </a:effectLst>
                <a:latin typeface="+mn-lt"/>
              </a:rPr>
              <a:t>И</a:t>
            </a:r>
          </a:p>
        </p:txBody>
      </p:sp>
      <p:sp>
        <p:nvSpPr>
          <p:cNvPr id="132" name="AutoShape 58"/>
          <p:cNvSpPr>
            <a:spLocks noChangeArrowheads="1"/>
          </p:cNvSpPr>
          <p:nvPr/>
        </p:nvSpPr>
        <p:spPr>
          <a:xfrm>
            <a:off x="3506788" y="4872299"/>
            <a:ext cx="647700" cy="431800"/>
          </a:xfrm>
          <a:prstGeom prst="roundRect">
            <a:avLst>
              <a:gd fmla="val 16667" name="adj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 numCol="1" wrap="none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altLang="ru-RU" b="1" dirty="0" lang="ru-RU" sz="2000">
                <a:solidFill>
                  <a:srgbClr val="000000"/>
                </a:solidFill>
                <a:effectLst>
                  <a:outerShdw algn="tl" blurRad="38100" dir="2700000" dist="38100">
                    <a:srgbClr val="FFFFFF"/>
                  </a:outerShdw>
                </a:effectLst>
                <a:latin typeface="+mn-lt"/>
              </a:rPr>
              <a:t>Н</a:t>
            </a:r>
          </a:p>
        </p:txBody>
      </p:sp>
      <p:sp>
        <p:nvSpPr>
          <p:cNvPr id="133" name="AutoShape 9"/>
          <p:cNvSpPr>
            <a:spLocks noChangeArrowheads="1"/>
          </p:cNvSpPr>
          <p:nvPr/>
        </p:nvSpPr>
        <p:spPr>
          <a:xfrm>
            <a:off x="3526134" y="5348216"/>
            <a:ext cx="647700" cy="431800"/>
          </a:xfrm>
          <a:prstGeom prst="roundRect">
            <a:avLst>
              <a:gd fmla="val 16667" name="adj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 numCol="1" wrap="none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altLang="ru-RU" b="1" dirty="0" lang="ru-RU" sz="2000">
                <a:solidFill>
                  <a:srgbClr val="000000"/>
                </a:solidFill>
                <a:effectLst>
                  <a:outerShdw algn="tl" blurRad="38100" dir="2700000" dist="38100">
                    <a:srgbClr val="FFFFFF"/>
                  </a:outerShdw>
                </a:effectLst>
                <a:latin typeface="+mn-lt"/>
              </a:rPr>
              <a:t>Ы</a:t>
            </a:r>
          </a:p>
        </p:txBody>
      </p:sp>
      <p:pic>
        <p:nvPicPr>
          <p:cNvPr descr="http://newsoftek.at.ua/c/sonce/ce80a1145db2.png" id="134" name="Picture 2"/>
          <p:cNvPicPr>
            <a:picLocks noChangeArrowheads="1" noChangeAspect="1"/>
          </p:cNvPicPr>
          <p:nvPr/>
        </p:nvPicPr>
        <p:blipFill>
          <a:blip cstate="print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9963" y="188640"/>
            <a:ext cx="963750" cy="91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http://im2-tub-ru.yandex.net/i?id=298438126-30-72&amp;n=21" id="2050" name="Picture 2"/>
          <p:cNvPicPr>
            <a:picLocks noChangeArrowheads="1"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9504" y="5934279"/>
            <a:ext cx="1087972" cy="78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275839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2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2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id="2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3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3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3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>
                      <p:stCondLst>
                        <p:cond delay="indefinite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id="4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>
                      <p:stCondLst>
                        <p:cond delay="indefinite"/>
                      </p:stCondLst>
                      <p:childTnLst>
                        <p:par>
                          <p:cTn fill="hold" id="4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4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4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5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5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5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5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9">
                      <p:stCondLst>
                        <p:cond delay="indefinite"/>
                      </p:stCondLst>
                      <p:childTnLst>
                        <p:par>
                          <p:cTn fill="hold" id="60">
                            <p:stCondLst>
                              <p:cond delay="0"/>
                            </p:stCondLst>
                            <p:childTnLst>
                              <p:par>
                                <p:cTn fill="hold" id="6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3">
                      <p:stCondLst>
                        <p:cond delay="indefinite"/>
                      </p:stCondLst>
                      <p:childTnLst>
                        <p:par>
                          <p:cTn fill="hold" id="6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6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6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7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7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7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7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7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1">
                      <p:stCondLst>
                        <p:cond delay="indefinite"/>
                      </p:stCondLst>
                      <p:childTnLst>
                        <p:par>
                          <p:cTn fill="hold" id="82">
                            <p:stCondLst>
                              <p:cond delay="0"/>
                            </p:stCondLst>
                            <p:childTnLst>
                              <p:par>
                                <p:cTn fill="hold" id="8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5">
                      <p:stCondLst>
                        <p:cond delay="indefinite"/>
                      </p:stCondLst>
                      <p:childTnLst>
                        <p:par>
                          <p:cTn fill="hold" id="8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8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8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9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9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9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9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9">
                      <p:stCondLst>
                        <p:cond delay="indefinite"/>
                      </p:stCondLst>
                      <p:childTnLst>
                        <p:par>
                          <p:cTn fill="hold" id="100">
                            <p:stCondLst>
                              <p:cond delay="0"/>
                            </p:stCondLst>
                            <p:childTnLst>
                              <p:par>
                                <p:cTn fill="hold" id="10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3">
                      <p:stCondLst>
                        <p:cond delay="indefinite"/>
                      </p:stCondLst>
                      <p:childTnLst>
                        <p:par>
                          <p:cTn fill="hold" id="10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0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0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1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1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5">
                      <p:stCondLst>
                        <p:cond delay="indefinite"/>
                      </p:stCondLst>
                      <p:childTnLst>
                        <p:par>
                          <p:cTn fill="hold" id="116">
                            <p:stCondLst>
                              <p:cond delay="0"/>
                            </p:stCondLst>
                            <p:childTnLst>
                              <p:par>
                                <p:cTn fill="hold" id="1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9">
                      <p:stCondLst>
                        <p:cond delay="indefinite"/>
                      </p:stCondLst>
                      <p:childTnLst>
                        <p:par>
                          <p:cTn fill="hold" id="1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2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2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2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29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3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3">
                      <p:stCondLst>
                        <p:cond delay="indefinite"/>
                      </p:stCondLst>
                      <p:childTnLst>
                        <p:par>
                          <p:cTn fill="hold" id="134">
                            <p:stCondLst>
                              <p:cond delay="0"/>
                            </p:stCondLst>
                            <p:childTnLst>
                              <p:par>
                                <p:cTn fill="hold" id="13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7">
                      <p:stCondLst>
                        <p:cond delay="indefinite"/>
                      </p:stCondLst>
                      <p:childTnLst>
                        <p:par>
                          <p:cTn fill="hold" id="13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4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4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4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4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73"/>
      <p:bldP animBg="1" grpId="0" spid="74"/>
      <p:bldP animBg="1" grpId="0" spid="75"/>
      <p:bldP animBg="1" grpId="0" spid="76"/>
      <p:bldP animBg="1" grpId="0" spid="78"/>
      <p:bldP animBg="1" grpId="0" spid="79"/>
      <p:bldP animBg="1" grpId="0" spid="80"/>
      <p:bldP animBg="1" grpId="0" spid="81"/>
      <p:bldP animBg="1" grpId="0" spid="83"/>
      <p:bldP animBg="1" grpId="0" spid="84"/>
      <p:bldP animBg="1" grpId="0" spid="85"/>
      <p:bldP animBg="1" grpId="0" spid="86"/>
      <p:bldP animBg="1" grpId="0" spid="87"/>
      <p:bldP animBg="1" grpId="0" spid="88"/>
      <p:bldP animBg="1" grpId="0" spid="89"/>
      <p:bldP animBg="1" grpId="0" spid="90"/>
      <p:bldP animBg="1" grpId="0" spid="91"/>
      <p:bldP animBg="1" grpId="0" spid="92"/>
      <p:bldP animBg="1" grpId="0" spid="93"/>
      <p:bldP animBg="1" grpId="0" spid="95"/>
      <p:bldP animBg="1" grpId="0" spid="96"/>
      <p:bldP animBg="1" grpId="0" spid="98"/>
      <p:bldP animBg="1" grpId="0" spid="100"/>
      <p:bldP animBg="1" grpId="0" spid="101"/>
      <p:bldP animBg="1" grpId="0" spid="102"/>
      <p:bldP animBg="1" grpId="0" spid="103"/>
      <p:bldP animBg="1" grpId="0" spid="104"/>
      <p:bldP animBg="1" grpId="0" spid="105"/>
      <p:bldP animBg="1" grpId="0" spid="106"/>
      <p:bldP animBg="1" grpId="0" spid="107"/>
      <p:bldP animBg="1" grpId="0" spid="108"/>
      <p:bldP animBg="1" grpId="0" spid="109"/>
      <p:bldP animBg="1" grpId="0" spid="110"/>
      <p:bldP animBg="1" grpId="0" spid="111"/>
      <p:bldP animBg="1" grpId="0" spid="112"/>
      <p:bldP animBg="1" grpId="0" spid="113"/>
      <p:bldP animBg="1" grpId="0" spid="114"/>
      <p:bldP animBg="1" grpId="0" spid="115"/>
      <p:bldP animBg="1" grpId="0" spid="116"/>
      <p:bldP animBg="1" grpId="0" spid="117"/>
      <p:bldP animBg="1" grpId="0" spid="118"/>
      <p:bldP animBg="1" grpId="0" spid="120"/>
      <p:bldP animBg="1" grpId="0" spid="122"/>
      <p:bldP animBg="1" grpId="0" spid="128"/>
      <p:bldP animBg="1" grpId="0" spid="129"/>
      <p:bldP animBg="1" grpId="0" spid="130"/>
      <p:bldP animBg="1" grpId="0" spid="131"/>
      <p:bldP animBg="1" grpId="0" spid="132"/>
      <p:bldP animBg="1" grpId="0" spid="13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337220"/>
            <a:ext cx="7643192" cy="1143000"/>
          </a:xfrm>
        </p:spPr>
        <p:txBody>
          <a:bodyPr numCol="1"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altLang="ru-RU" b="1" dirty="0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К</a:t>
            </a:r>
            <a:r>
              <a:rPr altLang="ru-RU" b="1" dirty="0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аждый </a:t>
            </a:r>
            <a:r>
              <a:rPr altLang="ru-RU" b="1" dirty="0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человек должен заботиться о своём здоровье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2339752" y="2852936"/>
            <a:ext cx="6480720" cy="3384376"/>
          </a:xfrm>
        </p:spPr>
        <p:txBody>
          <a:bodyPr numCol="1"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altLang="ru-RU" dirty="0" lang="ru-RU"/>
              <a:t>з</a:t>
            </a:r>
            <a:r>
              <a:rPr altLang="ru-RU" dirty="0" lang="ru-RU" smtClean="0"/>
              <a:t>акаляться;</a:t>
            </a:r>
          </a:p>
          <a:p>
            <a:r>
              <a:rPr altLang="ru-RU" dirty="0" lang="ru-RU" smtClean="0"/>
              <a:t>правильно питаться;</a:t>
            </a:r>
          </a:p>
          <a:p>
            <a:r>
              <a:rPr altLang="ru-RU" dirty="0" lang="ru-RU" smtClean="0"/>
              <a:t>соблюдать </a:t>
            </a:r>
            <a:r>
              <a:rPr altLang="ru-RU" dirty="0" lang="ru-RU"/>
              <a:t>правила </a:t>
            </a:r>
            <a:r>
              <a:rPr altLang="ru-RU" dirty="0" lang="ru-RU" smtClean="0"/>
              <a:t>гигиены;</a:t>
            </a:r>
          </a:p>
          <a:p>
            <a:r>
              <a:rPr altLang="ru-RU" dirty="0" lang="ru-RU" smtClean="0"/>
              <a:t>уметь </a:t>
            </a:r>
            <a:r>
              <a:rPr altLang="ru-RU" dirty="0" lang="ru-RU"/>
              <a:t>отдыхать, </a:t>
            </a:r>
            <a:r>
              <a:rPr altLang="ru-RU" dirty="0" lang="ru-RU" smtClean="0"/>
              <a:t>расслабляться;</a:t>
            </a:r>
          </a:p>
          <a:p>
            <a:r>
              <a:rPr altLang="ru-RU" dirty="0" lang="ru-RU" smtClean="0"/>
              <a:t>делать зарядку.</a:t>
            </a:r>
            <a:endParaRPr altLang="ru-RU" dirty="0" lang="ru-RU"/>
          </a:p>
          <a:p>
            <a:pPr indent="0" marL="0">
              <a:buNone/>
            </a:pPr>
            <a:endParaRPr altLang="ru-RU" b="1" dirty="0" lang="ru-RU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755576" y="1700808"/>
            <a:ext cx="82296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  <a:scene3d>
              <a:camera prst="orthographicFront"/>
              <a:lightRig dir="t" rig="flat">
                <a:rot lat="0" lon="0" rev="18900000"/>
              </a:lightRig>
            </a:scene3d>
            <a:sp3d contourW="6350" extrusionH="31750" prstMaterial="powder">
              <a:bevelT h="19050" prst="angle" w="19050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l" eaLnBrk="1" fontAlgn="base" hangingPunct="1" indent="-342900" marL="3429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eaLnBrk="1" fontAlgn="base" hangingPunct="1" indent="-285750" marL="74295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eaLnBrk="1" fontAlgn="base" hangingPunct="1" indent="-228600" marL="11430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eaLnBrk="1" fontAlgn="base" hangingPunct="1" indent="-228600" marL="160020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eaLnBrk="1" fontAlgn="base" hangingPunct="1" indent="-228600" marL="2057400" rtl="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Font charset="0" typeface="Arial"/>
              <a:buNone/>
            </a:pPr>
            <a:r>
              <a:rPr altLang="ru-RU" b="1" dirty="0" lang="ru-RU" smtClean="0">
                <a:ln/>
                <a:solidFill>
                  <a:schemeClr val="accent3"/>
                </a:solidFill>
              </a:rPr>
              <a:t>          </a:t>
            </a:r>
            <a:r>
              <a:rPr altLang="ru-RU" b="1" dirty="0" lang="ru-RU" smtClean="0" spc="50">
                <a:ln cmpd="sng" w="12700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 что для этого нужно делать? </a:t>
            </a:r>
          </a:p>
          <a:p>
            <a:pPr indent="0" marL="0">
              <a:buFont charset="0" typeface="Arial"/>
              <a:buNone/>
            </a:pPr>
            <a:r>
              <a:rPr altLang="ru-RU" b="1" dirty="0" lang="ru-RU" smtClean="0" spc="50">
                <a:ln cmpd="sng" w="12700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           Необходимо:</a:t>
            </a:r>
          </a:p>
          <a:p>
            <a:pPr indent="0" marL="0">
              <a:buFont charset="0" typeface="Arial"/>
              <a:buNone/>
            </a:pPr>
            <a:endParaRPr altLang="ru-RU" b="1" dirty="0" lang="ru-RU" smtClean="0">
              <a:ln/>
              <a:solidFill>
                <a:schemeClr val="accent3"/>
              </a:solidFill>
            </a:endParaRPr>
          </a:p>
        </p:txBody>
      </p:sp>
      <p:pic>
        <p:nvPicPr>
          <p:cNvPr descr="http://newsoftek.at.ua/c/sonce/ce80a1145db2.png" id="5" name="Picture 2"/>
          <p:cNvPicPr>
            <a:picLocks noChangeArrowheads="1" noChangeAspect="1"/>
          </p:cNvPicPr>
          <p:nvPr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376" y="217797"/>
            <a:ext cx="1028800" cy="97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275839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grpId="0" spid="3075"/>
      <p:bldP build="p" grpId="0" s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 numCol="1"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indent="0" marL="0">
              <a:buNone/>
            </a:pPr>
            <a:r>
              <a:rPr altLang="ru-RU" dirty="0" lang="ru-RU" smtClean="0"/>
              <a:t>. </a:t>
            </a:r>
            <a:endParaRPr altLang="ru-RU" b="1" dirty="0" lang="ru-RU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descr="C:\Documents and Settings\Жанна\Мои документы\Мои рисунки\моё\post-137946-1251037464.jpg" id="4" name="Picture 2"/>
          <p:cNvPicPr/>
          <p:nvPr/>
        </p:nvPicPr>
        <p:blipFill>
          <a:blip cstate="print"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7070" y="3356992"/>
            <a:ext cx="3806190" cy="336042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96391" y="2440838"/>
            <a:ext cx="6032422" cy="2123658"/>
          </a:xfrm>
          <a:prstGeom prst="rect">
            <a:avLst/>
          </a:prstGeom>
          <a:noFill/>
        </p:spPr>
        <p:txBody>
          <a:bodyPr bIns="45720" lIns="91440" numCol="1" rIns="91440" tIns="45720" wrap="none">
            <a:spAutoFit/>
            <a:scene3d>
              <a:camera prst="orthographicFront"/>
              <a:lightRig dir="t" rig="soft">
                <a:rot lat="0" lon="0" rev="10800000"/>
              </a:lightRig>
            </a:scene3d>
            <a:sp3d>
              <a:bevelT h="12700" w="27940"/>
              <a:contourClr>
                <a:srgbClr val="DDDDDD"/>
              </a:contourClr>
            </a:sp3d>
          </a:bodyPr>
          <a:lstStyle/>
          <a:p>
            <a:pPr algn="ctr"/>
            <a:r>
              <a:rPr altLang="ru-RU" b="1" dirty="0" lang="ru-RU" spc="150" sz="6600">
                <a:ln w="11430"/>
                <a:solidFill>
                  <a:srgbClr val="FFFF99"/>
                </a:solidFill>
                <a:effectLst>
                  <a:outerShdw algn="tl" blurRad="25400" rotWithShape="0">
                    <a:srgbClr val="000000">
                      <a:alpha val="43000"/>
                    </a:srgbClr>
                  </a:outerShdw>
                </a:effectLst>
                <a:latin charset="0" panose="030F0702030302020204" pitchFamily="66" typeface="Comic Sans MS"/>
              </a:rPr>
              <a:t>Желаем </a:t>
            </a:r>
            <a:r>
              <a:rPr altLang="ru-RU" b="1" dirty="0" lang="ru-RU" smtClean="0" spc="150" sz="6600">
                <a:ln w="11430"/>
                <a:solidFill>
                  <a:srgbClr val="FFFF99"/>
                </a:solidFill>
                <a:effectLst>
                  <a:outerShdw algn="tl" blurRad="25400" rotWithShape="0">
                    <a:srgbClr val="000000">
                      <a:alpha val="43000"/>
                    </a:srgbClr>
                  </a:outerShdw>
                </a:effectLst>
                <a:latin charset="0" panose="030F0702030302020204" pitchFamily="66" typeface="Comic Sans MS"/>
              </a:rPr>
              <a:t>всем</a:t>
            </a:r>
          </a:p>
          <a:p>
            <a:pPr algn="ctr"/>
            <a:r>
              <a:rPr altLang="ru-RU" b="1" dirty="0" lang="ru-RU" smtClean="0" spc="150" sz="6600">
                <a:ln w="11430"/>
                <a:solidFill>
                  <a:srgbClr val="FFFF99"/>
                </a:solidFill>
                <a:effectLst>
                  <a:outerShdw algn="tl" blurRad="25400" rotWithShape="0">
                    <a:srgbClr val="000000">
                      <a:alpha val="43000"/>
                    </a:srgbClr>
                  </a:outerShdw>
                </a:effectLst>
                <a:latin charset="0" panose="030F0702030302020204" pitchFamily="66" typeface="Comic Sans MS"/>
              </a:rPr>
              <a:t> здоровья!</a:t>
            </a:r>
            <a:endParaRPr altLang="ru-RU" b="1" dirty="0" lang="ru-RU" spc="150" sz="6600">
              <a:ln w="11430"/>
              <a:solidFill>
                <a:srgbClr val="FFFF99"/>
              </a:solidFill>
              <a:effectLst>
                <a:outerShdw algn="tl" blurRad="25400" rotWithShape="0">
                  <a:srgbClr val="000000">
                    <a:alpha val="43000"/>
                  </a:srgbClr>
                </a:outerShdw>
              </a:effectLst>
              <a:latin charset="0" panose="030F0702030302020204" pitchFamily="66" typeface="Comic Sans MS"/>
            </a:endParaRPr>
          </a:p>
        </p:txBody>
      </p:sp>
      <p:pic>
        <p:nvPicPr>
          <p:cNvPr descr="http://newsoftek.at.ua/c/sonce/ce80a1145db2.png" id="5" name="Picture 2"/>
          <p:cNvPicPr>
            <a:picLocks noChangeArrowheads="1"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6958" y="231612"/>
            <a:ext cx="2334599" cy="220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275839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numCol="1"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altLang="ru-RU" b="1" dirty="0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anose="030F0702030302020204" pitchFamily="66" typeface="Comic Sans MS"/>
              </a:rPr>
              <a:t>Интернет - ресурсы</a:t>
            </a:r>
            <a:endParaRPr altLang="ru-RU" b="1" dirty="0" lang="ru-RU" sz="360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  <a:latin charset="0" panose="030F0702030302020204" pitchFamily="66" typeface="Comic Sans MS"/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1187624" y="1600200"/>
            <a:ext cx="7499176" cy="45259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indent="0" marL="0">
              <a:buNone/>
            </a:pPr>
            <a:r>
              <a:rPr dirty="0" lang="en-US" smtClean="0" sz="1600">
                <a:latin charset="0" panose="030F0702030302020204" pitchFamily="66" typeface="Comic Sans MS"/>
                <a:hlinkClick r:id="rId2"/>
              </a:rPr>
              <a:t>http://vmusice.net/mp3/%CD%E0%2B%E7%E0%F0%FF%E4%EA%F3%2B%F1%F2%E0%ED%EE%E2%E8%F1%FC%2B%96%2B%D1%EE%EB%ED%FB%F8%EA%EE%2B%EB%F3%F7%E8%F1%F2%EE%E5</a:t>
            </a:r>
            <a:r>
              <a:rPr altLang="ru-RU" dirty="0" lang="ru-RU" smtClean="0" sz="1600">
                <a:latin charset="0" panose="030F0702030302020204" pitchFamily="66" typeface="Comic Sans MS"/>
              </a:rPr>
              <a:t> </a:t>
            </a:r>
            <a:r>
              <a:rPr altLang="ru-RU" dirty="0" lang="ru-RU" smtClean="0" sz="1600">
                <a:solidFill>
                  <a:schemeClr val="tx1"/>
                </a:solidFill>
                <a:latin charset="0" panose="030F0702030302020204" pitchFamily="66" typeface="Comic Sans MS"/>
              </a:rPr>
              <a:t>– музыка для зарядки</a:t>
            </a:r>
          </a:p>
          <a:p>
            <a:pPr indent="0" marL="0">
              <a:buNone/>
            </a:pPr>
            <a:r>
              <a:rPr dirty="0" lang="en-US" sz="1600">
                <a:latin charset="0" panose="030F0702030302020204" pitchFamily="66" typeface="Comic Sans MS"/>
                <a:hlinkClick r:id="rId3"/>
              </a:rPr>
              <a:t>http://</a:t>
            </a:r>
            <a:r>
              <a:rPr dirty="0" lang="en-US" smtClean="0" sz="1600">
                <a:latin charset="0" panose="030F0702030302020204" pitchFamily="66" typeface="Comic Sans MS"/>
                <a:hlinkClick r:id="rId4"/>
              </a:rPr>
              <a:t>xschemes.pp.ua/zaryadka-dlya-detej-stih.html</a:t>
            </a:r>
            <a:r>
              <a:rPr altLang="ru-RU" dirty="0" lang="ru-RU" smtClean="0" sz="1600">
                <a:latin charset="0" panose="030F0702030302020204" pitchFamily="66" typeface="Comic Sans MS"/>
              </a:rPr>
              <a:t> - </a:t>
            </a:r>
            <a:r>
              <a:rPr altLang="ru-RU" dirty="0" lang="ru-RU" smtClean="0" sz="1600">
                <a:solidFill>
                  <a:schemeClr val="tx1"/>
                </a:solidFill>
                <a:latin charset="0" panose="030F0702030302020204" pitchFamily="66" typeface="Comic Sans MS"/>
              </a:rPr>
              <a:t>картинка для зарядки</a:t>
            </a:r>
          </a:p>
          <a:p>
            <a:pPr indent="0" marL="0">
              <a:buNone/>
            </a:pPr>
            <a:r>
              <a:rPr dirty="0" lang="en-US" sz="1600">
                <a:latin charset="0" panose="030F0702030302020204" pitchFamily="66" typeface="Comic Sans MS"/>
                <a:hlinkClick r:id="rId5"/>
              </a:rPr>
              <a:t>http://images.yandex.ru/yandsearch?source=wiz&amp;fp=0&amp;text=%</a:t>
            </a:r>
            <a:r>
              <a:rPr dirty="0" lang="en-US" smtClean="0" sz="1600">
                <a:latin charset="0" panose="030F0702030302020204" pitchFamily="66" typeface="Comic Sans MS"/>
                <a:hlinkClick r:id="rId6"/>
              </a:rPr>
              <a:t>D1%80%D0%B8%D1%81%D1%83%D0%BD%D0%BE%D0%BA%20%D0%BF%D0%B0%D1%80%D0%BE%D0%B2%D0%BE%D0%B7%D0%B8%D0%BA%D0%B0&amp;noreask=1&amp;pos=9&amp;lr=67&amp;rpt=simage&amp;uinfo=ww-1423-wh-755-fw-1198-fh-549-pd-1&amp;img_url=http%3A%2F%2F1.bp.blogspot.com%2F_J5L2zniqNeg%2FTEtH5BFBPyI%2FAAAAAAAAL9o%2FwhfJUzU6ACM%2Fs1600%2Ftoys04.jpg</a:t>
            </a:r>
            <a:r>
              <a:rPr altLang="ru-RU" dirty="0" lang="ru-RU" smtClean="0" sz="1600">
                <a:latin charset="0" panose="030F0702030302020204" pitchFamily="66" typeface="Comic Sans MS"/>
              </a:rPr>
              <a:t> – </a:t>
            </a:r>
            <a:r>
              <a:rPr altLang="ru-RU" dirty="0" lang="ru-RU" smtClean="0" sz="1600">
                <a:solidFill>
                  <a:schemeClr val="tx1"/>
                </a:solidFill>
                <a:latin charset="0" panose="030F0702030302020204" pitchFamily="66" typeface="Comic Sans MS"/>
              </a:rPr>
              <a:t>картинка паровозика</a:t>
            </a:r>
          </a:p>
          <a:p>
            <a:pPr indent="0" marL="0">
              <a:buNone/>
            </a:pPr>
            <a:r>
              <a:rPr dirty="0" lang="en-US" sz="1600">
                <a:latin charset="0" panose="030F0702030302020204" pitchFamily="66" typeface="Comic Sans MS"/>
                <a:hlinkClick r:id="rId7"/>
              </a:rPr>
              <a:t>http://</a:t>
            </a:r>
            <a:r>
              <a:rPr dirty="0" lang="en-US" smtClean="0" sz="1600">
                <a:latin charset="0" panose="030F0702030302020204" pitchFamily="66" typeface="Comic Sans MS"/>
                <a:hlinkClick r:id="rId8"/>
              </a:rPr>
              <a:t>rutracker.org/forum/viewtopic.php?t=3561081</a:t>
            </a:r>
            <a:r>
              <a:rPr altLang="ru-RU" dirty="0" lang="ru-RU" smtClean="0" sz="1600">
                <a:latin charset="0" panose="030F0702030302020204" pitchFamily="66" typeface="Comic Sans MS"/>
              </a:rPr>
              <a:t> – </a:t>
            </a:r>
            <a:r>
              <a:rPr altLang="ru-RU" dirty="0" err="1" lang="ru-RU" smtClean="0" sz="1600">
                <a:solidFill>
                  <a:schemeClr val="tx1"/>
                </a:solidFill>
                <a:latin charset="0" panose="030F0702030302020204" pitchFamily="66" typeface="Comic Sans MS"/>
              </a:rPr>
              <a:t>франмент</a:t>
            </a:r>
            <a:r>
              <a:rPr altLang="ru-RU" dirty="0" lang="ru-RU" smtClean="0" sz="1600">
                <a:solidFill>
                  <a:schemeClr val="tx1"/>
                </a:solidFill>
                <a:latin charset="0" panose="030F0702030302020204" pitchFamily="66" typeface="Comic Sans MS"/>
              </a:rPr>
              <a:t> мультфильма «Ну, погоди!»</a:t>
            </a:r>
          </a:p>
          <a:p>
            <a:pPr indent="0" marL="0">
              <a:buNone/>
            </a:pPr>
            <a:r>
              <a:rPr dirty="0" lang="en-US" sz="1600">
                <a:hlinkClick r:id="rId9"/>
              </a:rPr>
              <a:t>http://</a:t>
            </a:r>
            <a:r>
              <a:rPr dirty="0" lang="en-US" smtClean="0" sz="1600">
                <a:hlinkClick r:id="rId10"/>
              </a:rPr>
              <a:t>www.newanimation.ru/publ/animacionnye_kliparty/solnyshko/solnyshko/54-1-0-73</a:t>
            </a:r>
            <a:r>
              <a:rPr altLang="ru-RU" dirty="0" lang="ru-RU" smtClean="0" sz="1600"/>
              <a:t> - картинка солнышка</a:t>
            </a:r>
            <a:endParaRPr altLang="ru-RU" dirty="0" lang="ru-RU" smtClean="0" sz="1600">
              <a:solidFill>
                <a:schemeClr val="tx1"/>
              </a:solidFill>
              <a:latin charset="0" panose="030F0702030302020204" pitchFamily="66" typeface="Comic Sans MS"/>
            </a:endParaRPr>
          </a:p>
          <a:p>
            <a:pPr indent="0" marL="0">
              <a:buNone/>
            </a:pPr>
            <a:endParaRPr altLang="ru-RU" dirty="0" lang="ru-RU" smtClean="0" sz="1400">
              <a:latin charset="0" panose="030F0702030302020204" pitchFamily="66" typeface="Comic Sans MS"/>
            </a:endParaRPr>
          </a:p>
          <a:p>
            <a:pPr indent="0" marL="0">
              <a:buNone/>
            </a:pPr>
            <a:endParaRPr altLang="ru-RU" b="1" dirty="0" lang="ru-RU" smtClean="0" sz="140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  <a:latin charset="0" panose="030F0702030302020204" pitchFamily="66"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46474884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1043608" y="476672"/>
            <a:ext cx="7869560" cy="6048672"/>
          </a:xfrm>
        </p:spPr>
        <p:txBody>
          <a:bodyPr numCol="1"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indent="0" marL="0">
              <a:buNone/>
            </a:pPr>
            <a:r>
              <a:rPr altLang="ru-RU" b="1" dirty="0" i="1" lang="ru-RU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  <a:t>        </a:t>
            </a:r>
            <a:r>
              <a:rPr altLang="ru-RU" b="1" dirty="0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Цели</a:t>
            </a:r>
            <a:r>
              <a:rPr altLang="ru-RU" b="1" dirty="0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:</a:t>
            </a:r>
            <a:r>
              <a:rPr altLang="ru-RU" b="1" dirty="0" i="1" lang="ru-RU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altLang="ru-RU" b="1" dirty="0" lang="ru-RU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  <a:p>
            <a:pPr lvl="0"/>
            <a:r>
              <a:rPr altLang="ru-RU" dirty="0" lang="ru-RU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r="13500000" dist="38500">
                    <a:srgbClr val="000000">
                      <a:alpha val="60000"/>
                    </a:srgbClr>
                  </a:innerShdw>
                </a:effectLst>
                <a:latin charset="0" pitchFamily="66" typeface="Comic Sans MS"/>
              </a:rPr>
              <a:t>формирование навыков здорового образа жизни и расширение кругозора учащихся</a:t>
            </a:r>
          </a:p>
          <a:p>
            <a:pPr indent="0" marL="0">
              <a:buNone/>
            </a:pPr>
            <a:r>
              <a:rPr altLang="ru-RU" b="1" dirty="0" lang="ru-RU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    </a:t>
            </a:r>
            <a:r>
              <a:rPr altLang="ru-RU" b="1" dirty="0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Задачи</a:t>
            </a:r>
            <a:r>
              <a:rPr altLang="ru-RU" b="1" dirty="0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:</a:t>
            </a:r>
          </a:p>
          <a:p>
            <a:pPr lvl="0"/>
            <a:r>
              <a:rPr altLang="ru-RU" dirty="0" lang="ru-RU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r="13500000" dist="38500">
                    <a:srgbClr val="000000">
                      <a:alpha val="60000"/>
                    </a:srgbClr>
                  </a:innerShdw>
                </a:effectLst>
                <a:latin charset="0" pitchFamily="66" typeface="Comic Sans MS"/>
              </a:rPr>
              <a:t>Закрепить представление детей о здоровом образе </a:t>
            </a:r>
            <a:r>
              <a:rPr altLang="ru-RU" dirty="0" lang="ru-RU" smtClean="0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r="13500000" dist="38500">
                    <a:srgbClr val="000000">
                      <a:alpha val="60000"/>
                    </a:srgbClr>
                  </a:innerShdw>
                </a:effectLst>
                <a:latin charset="0" pitchFamily="66" typeface="Comic Sans MS"/>
              </a:rPr>
              <a:t>жизни;</a:t>
            </a:r>
            <a:endParaRPr altLang="ru-RU" dirty="0" lang="ru-RU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r="13500000" dist="38500">
                  <a:srgbClr val="000000">
                    <a:alpha val="60000"/>
                  </a:srgbClr>
                </a:innerShdw>
              </a:effectLst>
              <a:latin charset="0" pitchFamily="66" typeface="Comic Sans MS"/>
            </a:endParaRPr>
          </a:p>
          <a:p>
            <a:pPr lvl="0"/>
            <a:r>
              <a:rPr altLang="ru-RU" dirty="0" lang="ru-RU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r="13500000" dist="38500">
                    <a:srgbClr val="000000">
                      <a:alpha val="60000"/>
                    </a:srgbClr>
                  </a:innerShdw>
                </a:effectLst>
                <a:latin charset="0" pitchFamily="66" typeface="Comic Sans MS"/>
              </a:rPr>
              <a:t>Воспитывать чувство товарищества и </a:t>
            </a:r>
            <a:r>
              <a:rPr altLang="ru-RU" dirty="0" lang="ru-RU" smtClean="0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r="13500000" dist="38500">
                    <a:srgbClr val="000000">
                      <a:alpha val="60000"/>
                    </a:srgbClr>
                  </a:innerShdw>
                </a:effectLst>
                <a:latin charset="0" pitchFamily="66" typeface="Comic Sans MS"/>
              </a:rPr>
              <a:t>целеустремленности;</a:t>
            </a:r>
            <a:endParaRPr altLang="ru-RU" dirty="0" lang="ru-RU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r="13500000" dist="38500">
                  <a:srgbClr val="000000">
                    <a:alpha val="60000"/>
                  </a:srgbClr>
                </a:innerShdw>
              </a:effectLst>
              <a:latin charset="0" pitchFamily="66" typeface="Comic Sans MS"/>
            </a:endParaRPr>
          </a:p>
          <a:p>
            <a:pPr lvl="0"/>
            <a:r>
              <a:rPr altLang="ru-RU" dirty="0" lang="ru-RU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r="13500000" dist="38500">
                    <a:srgbClr val="000000">
                      <a:alpha val="60000"/>
                    </a:srgbClr>
                  </a:innerShdw>
                </a:effectLst>
                <a:latin charset="0" pitchFamily="66" typeface="Comic Sans MS"/>
              </a:rPr>
              <a:t>Формирование положительных эмоций</a:t>
            </a:r>
            <a:endParaRPr altLang="ru-RU" dirty="0" lang="ru-RU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  <a:latin charset="0" pitchFamily="66" typeface="Comic Sans MS"/>
            </a:endParaRPr>
          </a:p>
          <a:p>
            <a:endParaRPr altLang="ru-RU" b="1" dirty="0" lang="ru-RU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Tatyanaa\Pictures\Безымянный.jpg" id="2050" name="Picture 2"/>
          <p:cNvPicPr>
            <a:picLocks noChangeArrowheads="1"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2550457"/>
            <a:ext cx="807159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http://newsoftek.at.ua/c/sonce/ce80a1145db2.png" id="4" name="Picture 2"/>
          <p:cNvPicPr>
            <a:picLocks noChangeArrowheads="1"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248" y="192966"/>
            <a:ext cx="2204014" cy="208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693946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1115616" y="1196751"/>
            <a:ext cx="7797552" cy="3914321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numCol="1"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150000"/>
              </a:lnSpc>
              <a:buFont charset="0" panose="020B0604020202020204" pitchFamily="34" typeface="Arial"/>
              <a:buChar char="•"/>
            </a:pPr>
            <a:r>
              <a:rPr altLang="ru-RU" b="1" dirty="0" i="1" lang="ru-RU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altLang="ru-RU" dirty="0" lang="ru-RU" smtClean="0" sz="2800">
                <a:latin charset="0" panose="030F0702030302020204" pitchFamily="66" typeface="Comic Sans MS"/>
              </a:rPr>
              <a:t>В </a:t>
            </a:r>
            <a:r>
              <a:rPr altLang="ru-RU" dirty="0" lang="ru-RU" sz="2800">
                <a:latin charset="0" panose="030F0702030302020204" pitchFamily="66" typeface="Comic Sans MS"/>
              </a:rPr>
              <a:t>здоровом теле </a:t>
            </a:r>
            <a:r>
              <a:rPr altLang="ru-RU" dirty="0" lang="ru-RU" smtClean="0" sz="2800">
                <a:latin charset="0" panose="030F0702030302020204" pitchFamily="66" typeface="Comic Sans MS"/>
              </a:rPr>
              <a:t>, </a:t>
            </a:r>
            <a:endParaRPr altLang="ru-RU" dirty="0" lang="ru-RU" sz="2800">
              <a:latin charset="0" panose="030F0702030302020204" pitchFamily="66" typeface="Comic Sans MS"/>
            </a:endParaRPr>
          </a:p>
          <a:p>
            <a:pPr>
              <a:lnSpc>
                <a:spcPct val="150000"/>
              </a:lnSpc>
              <a:buFont charset="0" panose="020B0604020202020204" pitchFamily="34" typeface="Arial"/>
              <a:buChar char="•"/>
            </a:pPr>
            <a:r>
              <a:rPr altLang="ru-RU" dirty="0" lang="ru-RU" smtClean="0" sz="2800">
                <a:latin charset="0" panose="030F0702030302020204" pitchFamily="66" typeface="Comic Sans MS"/>
              </a:rPr>
              <a:t>Быстрого </a:t>
            </a:r>
            <a:r>
              <a:rPr altLang="ru-RU" dirty="0" lang="ru-RU" sz="2800">
                <a:latin charset="0" panose="030F0702030302020204" pitchFamily="66" typeface="Comic Sans MS"/>
              </a:rPr>
              <a:t>и ловкого </a:t>
            </a:r>
            <a:r>
              <a:rPr altLang="ru-RU" dirty="0" lang="ru-RU" smtClean="0" sz="2800">
                <a:latin charset="0" panose="030F0702030302020204" pitchFamily="66" typeface="Comic Sans MS"/>
              </a:rPr>
              <a:t> </a:t>
            </a:r>
            <a:endParaRPr altLang="ru-RU" dirty="0" lang="ru-RU" sz="2800">
              <a:latin charset="0" panose="030F0702030302020204" pitchFamily="66" typeface="Comic Sans MS"/>
            </a:endParaRPr>
          </a:p>
          <a:p>
            <a:pPr>
              <a:lnSpc>
                <a:spcPct val="150000"/>
              </a:lnSpc>
            </a:pPr>
            <a:r>
              <a:rPr altLang="ru-RU" dirty="0" lang="ru-RU" sz="2800">
                <a:latin charset="0" panose="030F0702030302020204" pitchFamily="66" typeface="Comic Sans MS"/>
              </a:rPr>
              <a:t>Любящий чистоту – </a:t>
            </a:r>
          </a:p>
          <a:p>
            <a:pPr>
              <a:lnSpc>
                <a:spcPct val="150000"/>
              </a:lnSpc>
            </a:pPr>
            <a:r>
              <a:rPr altLang="ru-RU" dirty="0" lang="ru-RU" sz="2800">
                <a:latin charset="0" panose="030F0702030302020204" pitchFamily="66" typeface="Comic Sans MS"/>
              </a:rPr>
              <a:t>Где здоровье, </a:t>
            </a:r>
          </a:p>
          <a:p>
            <a:pPr>
              <a:lnSpc>
                <a:spcPct val="150000"/>
              </a:lnSpc>
            </a:pPr>
            <a:r>
              <a:rPr altLang="ru-RU" dirty="0" lang="ru-RU" sz="2800">
                <a:latin charset="0" panose="030F0702030302020204" pitchFamily="66" typeface="Comic Sans MS"/>
              </a:rPr>
              <a:t>Береги платье </a:t>
            </a:r>
            <a:r>
              <a:rPr altLang="ru-RU" dirty="0" err="1" lang="ru-RU" sz="2800">
                <a:latin charset="0" panose="030F0702030302020204" pitchFamily="66" typeface="Comic Sans MS"/>
              </a:rPr>
              <a:t>снову</a:t>
            </a:r>
            <a:r>
              <a:rPr altLang="ru-RU" dirty="0" lang="ru-RU" smtClean="0" sz="2800">
                <a:latin charset="0" panose="030F0702030302020204" pitchFamily="66" typeface="Comic Sans MS"/>
              </a:rPr>
              <a:t>,</a:t>
            </a:r>
            <a:endParaRPr altLang="ru-RU" dirty="0" lang="ru-RU" sz="2800">
              <a:latin charset="0" panose="030F0702030302020204" pitchFamily="66" typeface="Comic Sans MS"/>
            </a:endParaRPr>
          </a:p>
          <a:p>
            <a:pPr indent="0" marL="0">
              <a:buNone/>
            </a:pPr>
            <a:endParaRPr altLang="ru-RU" b="1" dirty="0" lang="ru-RU" smtClean="0" sz="280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  <a:latin charset="0" panose="030F0702030302020204" pitchFamily="66" typeface="Comic Sans M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152128"/>
          </a:xfrm>
        </p:spPr>
        <p:txBody>
          <a:bodyPr numCol="1"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altLang="ru-RU" b="1" dirty="0" i="1" lang="ru-RU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altLang="ru-RU" b="1" dirty="0" i="1" lang="ru-RU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</a:br>
            <a:r>
              <a:rPr altLang="ru-RU" b="1" dirty="0" i="1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  <a:t>Станция </a:t>
            </a:r>
            <a:r>
              <a:rPr altLang="ru-RU" b="1" dirty="0" i="1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  <a:t>«Народная мудрость</a:t>
            </a:r>
            <a:r>
              <a:rPr altLang="ru-RU" b="1" dirty="0" i="1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  <a:t>»</a:t>
            </a:r>
            <a:br>
              <a:rPr altLang="ru-RU" b="1" dirty="0" i="1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</a:br>
            <a:r>
              <a:rPr altLang="ru-RU" b="1" dirty="0" i="1" lang="ru-RU" smtClean="0" sz="32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  <a:t>(Закончи пословицы)</a:t>
            </a:r>
            <a:r>
              <a:rPr altLang="ru-RU" b="1" dirty="0" lang="ru-RU" sz="32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altLang="ru-RU" b="1" dirty="0" lang="ru-RU" sz="32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</a:br>
            <a:endParaRPr altLang="ru-RU" b="1" dirty="0" lang="ru-RU" sz="320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115616" y="5657757"/>
            <a:ext cx="3744416" cy="61257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eaLnBrk="1" fontAlgn="base" hangingPunct="1" indent="-342900" marL="3429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eaLnBrk="1" fontAlgn="base" hangingPunct="1" indent="-285750" marL="74295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eaLnBrk="1" fontAlgn="base" hangingPunct="1" indent="-228600" marL="11430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eaLnBrk="1" fontAlgn="base" hangingPunct="1" indent="-228600" marL="160020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eaLnBrk="1" fontAlgn="base" hangingPunct="1" indent="-228600" marL="2057400" rtl="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altLang="ru-RU" dirty="0" lang="ru-RU" smtClean="0"/>
              <a:t> </a:t>
            </a:r>
            <a:r>
              <a:rPr altLang="ru-RU" dirty="0" lang="ru-RU" smtClean="0" sz="2800">
                <a:latin charset="0" panose="030F0702030302020204" pitchFamily="66" typeface="Comic Sans MS"/>
              </a:rPr>
              <a:t>болезнь не догонит</a:t>
            </a:r>
          </a:p>
          <a:p>
            <a:pPr indent="0" marL="0">
              <a:buFont charset="0" typeface="Arial"/>
              <a:buNone/>
            </a:pPr>
            <a:endParaRPr altLang="ru-RU" b="1" dirty="0" lang="ru-RU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115616" y="4805039"/>
            <a:ext cx="3228156" cy="612068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eaLnBrk="1" fontAlgn="base" hangingPunct="1" indent="-342900" marL="3429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eaLnBrk="1" fontAlgn="base" hangingPunct="1" indent="-285750" marL="74295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eaLnBrk="1" fontAlgn="base" hangingPunct="1" indent="-228600" marL="11430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eaLnBrk="1" fontAlgn="base" hangingPunct="1" indent="-228600" marL="160020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eaLnBrk="1" fontAlgn="base" hangingPunct="1" indent="-228600" marL="2057400" rtl="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altLang="ru-RU" dirty="0" lang="ru-RU" smtClean="0"/>
              <a:t> </a:t>
            </a:r>
            <a:r>
              <a:rPr altLang="ru-RU" dirty="0" lang="ru-RU" smtClean="0" sz="2800">
                <a:latin charset="0" panose="030F0702030302020204" pitchFamily="66" typeface="Comic Sans MS"/>
              </a:rPr>
              <a:t>будет здоровым</a:t>
            </a:r>
          </a:p>
          <a:p>
            <a:pPr indent="0" marL="0">
              <a:buFont charset="0" typeface="Arial"/>
              <a:buNone/>
            </a:pPr>
            <a:endParaRPr altLang="ru-RU" b="1" dirty="0" lang="ru-RU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5557986" y="5322561"/>
            <a:ext cx="2697299" cy="50663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eaLnBrk="1" fontAlgn="base" hangingPunct="1" indent="-342900" marL="3429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eaLnBrk="1" fontAlgn="base" hangingPunct="1" indent="-285750" marL="74295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eaLnBrk="1" fontAlgn="base" hangingPunct="1" indent="-228600" marL="11430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eaLnBrk="1" fontAlgn="base" hangingPunct="1" indent="-228600" marL="160020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eaLnBrk="1" fontAlgn="base" hangingPunct="1" indent="-228600" marL="2057400" rtl="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altLang="ru-RU" dirty="0" lang="ru-RU" smtClean="0"/>
              <a:t> </a:t>
            </a:r>
            <a:r>
              <a:rPr altLang="ru-RU" dirty="0" lang="ru-RU" smtClean="0" sz="2800">
                <a:latin charset="0" panose="030F0702030302020204" pitchFamily="66" typeface="Comic Sans MS"/>
              </a:rPr>
              <a:t>здоровый дух</a:t>
            </a:r>
          </a:p>
          <a:p>
            <a:pPr indent="0" marL="0">
              <a:buFont charset="0" typeface="Arial"/>
              <a:buNone/>
            </a:pPr>
            <a:endParaRPr altLang="ru-RU" b="1" dirty="0" lang="ru-RU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860032" y="6021288"/>
            <a:ext cx="3713795" cy="54006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eaLnBrk="1" fontAlgn="base" hangingPunct="1" indent="-342900" marL="3429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eaLnBrk="1" fontAlgn="base" hangingPunct="1" indent="-285750" marL="74295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eaLnBrk="1" fontAlgn="base" hangingPunct="1" indent="-228600" marL="11430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eaLnBrk="1" fontAlgn="base" hangingPunct="1" indent="-228600" marL="160020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eaLnBrk="1" fontAlgn="base" hangingPunct="1" indent="-228600" marL="2057400" rtl="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altLang="ru-RU" dirty="0" lang="ru-RU" smtClean="0"/>
              <a:t> </a:t>
            </a:r>
            <a:r>
              <a:rPr altLang="ru-RU" dirty="0" lang="ru-RU" smtClean="0" sz="2800">
                <a:latin charset="0" panose="030F0702030302020204" pitchFamily="66" typeface="Comic Sans MS"/>
              </a:rPr>
              <a:t>а здоровье смолоду</a:t>
            </a:r>
            <a:endParaRPr altLang="ru-RU" dirty="0" lang="ru-RU" smtClean="0"/>
          </a:p>
          <a:p>
            <a:pPr indent="0" marL="0">
              <a:buFont charset="0" typeface="Arial"/>
              <a:buNone/>
            </a:pPr>
            <a:endParaRPr altLang="ru-RU" b="1" dirty="0" lang="ru-RU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5580112" y="4477059"/>
            <a:ext cx="2993715" cy="655959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eaLnBrk="1" fontAlgn="base" hangingPunct="1" indent="-342900" marL="3429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eaLnBrk="1" fontAlgn="base" hangingPunct="1" indent="-285750" marL="74295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eaLnBrk="1" fontAlgn="base" hangingPunct="1" indent="-228600" marL="11430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eaLnBrk="1" fontAlgn="base" hangingPunct="1" indent="-228600" marL="160020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eaLnBrk="1" fontAlgn="base" hangingPunct="1" indent="-228600" marL="2057400" rtl="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altLang="ru-RU" dirty="0" lang="ru-RU" smtClean="0"/>
              <a:t> </a:t>
            </a:r>
            <a:r>
              <a:rPr altLang="ru-RU" dirty="0" lang="ru-RU" smtClean="0" sz="2800">
                <a:latin charset="0" panose="030F0702030302020204" pitchFamily="66" typeface="Comic Sans MS"/>
              </a:rPr>
              <a:t>там и красота</a:t>
            </a:r>
          </a:p>
          <a:p>
            <a:pPr indent="0" marL="0">
              <a:buFont charset="0" typeface="Arial"/>
              <a:buNone/>
            </a:pPr>
            <a:endParaRPr altLang="ru-RU" b="1" dirty="0" lang="ru-RU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descr="http://newsoftek.at.ua/c/sonce/ce80a1145db2.png" id="4098" name="Picture 2"/>
          <p:cNvPicPr>
            <a:picLocks noChangeArrowheads="1" noChangeAspect="1"/>
          </p:cNvPicPr>
          <p:nvPr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6296" y="908720"/>
            <a:ext cx="1496858" cy="141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474884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5" nodeType="click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08976 -0.58588 " pathEditMode="relative" ptsTypes="AA" rAng="0">
                                      <p:cBhvr>
                                        <p:cTn dur="2000" fill="hold" id="6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-2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9" nodeType="click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0.43316 -0.53774 " pathEditMode="relative" ptsTypes="AA" rAng="0">
                                      <p:cBhvr>
                                        <p:cTn dur="2000" fill="hold" id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2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13" nodeType="click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42205 -0.29769 " pathEditMode="relative" ptsTypes="AA" rAng="0">
                                      <p:cBhvr>
                                        <p:cTn dur="2000" fill="hold" id="14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-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17" nodeType="click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17153 -0.14791 " pathEditMode="relative" ptsTypes="AA" rAng="0">
                                      <p:cBhvr>
                                        <p:cTn dur="2000" fill="hold" id="18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21" nodeType="click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0.03785 -0.27037 " pathEditMode="relative" ptsTypes="AA" rAng="0">
                                      <p:cBhvr>
                                        <p:cTn dur="2000" fill="hold" id="22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" y="-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7"/>
      <p:bldP animBg="1" grpId="0" spid="8"/>
      <p:bldP animBg="1" grpId="0" spid="9"/>
      <p:bldP animBg="1" grpId="0" spid="10"/>
      <p:bldP animBg="1" grpId="0" spid="1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Tatyanaa\Pictures\Безымянный.jpg" id="2050" name="Picture 2"/>
          <p:cNvPicPr>
            <a:picLocks noChangeArrowheads="1"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2550457"/>
            <a:ext cx="807159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http://newsoftek.at.ua/c/sonce/ce80a1145db2.png" id="4" name="Picture 2"/>
          <p:cNvPicPr>
            <a:picLocks noChangeArrowheads="1"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248" y="192966"/>
            <a:ext cx="2204014" cy="208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756661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altLang="ru-RU" b="1" dirty="0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С</a:t>
            </a:r>
            <a:r>
              <a:rPr altLang="ru-RU" b="1" dirty="0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танция </a:t>
            </a:r>
            <a:r>
              <a:rPr altLang="ru-RU" b="1" dirty="0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«Анаграммы»</a:t>
            </a:r>
            <a:br>
              <a:rPr altLang="ru-RU" b="1" dirty="0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</a:br>
            <a:endParaRPr altLang="ru-RU" b="1" dirty="0" lang="ru-RU" sz="360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  <a:latin charset="0" pitchFamily="66" typeface="Comic Sans MS"/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4845520" y="4132684"/>
            <a:ext cx="2406538" cy="8640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numCol="1"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indent="0" marL="0">
              <a:buNone/>
            </a:pPr>
            <a:r>
              <a:rPr altLang="ru-RU" b="1" dirty="0" lang="ru-RU" smtClean="0" sz="280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algn="tl" blurRad="25500" dir="7020000" dist="23000">
                    <a:srgbClr val="000000">
                      <a:alpha val="50000"/>
                    </a:srgbClr>
                  </a:outerShdw>
                </a:effectLst>
                <a:latin charset="0" panose="030F0702030302020204" pitchFamily="66" typeface="Comic Sans MS"/>
              </a:rPr>
              <a:t>ЗАРЯДКА</a:t>
            </a:r>
          </a:p>
          <a:p>
            <a:pPr indent="0" marL="0">
              <a:buNone/>
            </a:pPr>
            <a:endParaRPr altLang="ru-RU" dirty="0" lang="ru-RU"/>
          </a:p>
          <a:p>
            <a:pPr indent="0" marL="0">
              <a:buNone/>
            </a:pPr>
            <a:endParaRPr altLang="ru-RU" b="1" dirty="0" lang="ru-RU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763689" y="1340768"/>
            <a:ext cx="2160240" cy="86409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eaLnBrk="1" fontAlgn="base" hangingPunct="1" indent="-342900" marL="3429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eaLnBrk="1" fontAlgn="base" hangingPunct="1" indent="-285750" marL="74295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eaLnBrk="1" fontAlgn="base" hangingPunct="1" indent="-228600" marL="11430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eaLnBrk="1" fontAlgn="base" hangingPunct="1" indent="-228600" marL="160020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eaLnBrk="1" fontAlgn="base" hangingPunct="1" indent="-228600" marL="2057400" rtl="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buFont charset="0" typeface="Arial"/>
              <a:buNone/>
            </a:pPr>
            <a:r>
              <a:rPr altLang="ru-RU" dirty="0" lang="ru-RU" smtClean="0"/>
              <a:t>  </a:t>
            </a:r>
            <a:r>
              <a:rPr altLang="ru-RU" dirty="0" lang="ru-RU" smtClean="0" sz="2800">
                <a:ln cmpd="sng" w="1841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latin charset="0" panose="030F0702030302020204" pitchFamily="66" typeface="Comic Sans MS"/>
              </a:rPr>
              <a:t>ЛКАЗАКА </a:t>
            </a:r>
            <a:endParaRPr altLang="ru-RU" dirty="0" lang="ru-RU" smtClean="0" sz="2800">
              <a:latin charset="0" panose="030F0702030302020204" pitchFamily="66" typeface="Comic Sans MS"/>
            </a:endParaRPr>
          </a:p>
          <a:p>
            <a:pPr indent="0" marL="0">
              <a:buFont charset="0" typeface="Arial"/>
              <a:buNone/>
            </a:pPr>
            <a:endParaRPr altLang="ru-RU" b="1" dirty="0" lang="ru-RU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763689" y="2636912"/>
            <a:ext cx="2160240" cy="87839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eaLnBrk="1" fontAlgn="base" hangingPunct="1" indent="-342900" marL="3429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eaLnBrk="1" fontAlgn="base" hangingPunct="1" indent="-285750" marL="74295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eaLnBrk="1" fontAlgn="base" hangingPunct="1" indent="-228600" marL="11430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eaLnBrk="1" fontAlgn="base" hangingPunct="1" indent="-228600" marL="160020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eaLnBrk="1" fontAlgn="base" hangingPunct="1" indent="-228600" marL="2057400" rtl="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buFont charset="0" typeface="Arial"/>
              <a:buNone/>
            </a:pPr>
            <a:r>
              <a:rPr altLang="ru-RU" b="1" dirty="0" lang="ru-RU" smtClean="0" sz="28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latin charset="0" panose="030F0702030302020204" pitchFamily="66" typeface="Comic Sans MS"/>
              </a:rPr>
              <a:t>ЕНГИАГИ </a:t>
            </a:r>
          </a:p>
          <a:p>
            <a:pPr indent="0" marL="0">
              <a:buFont charset="0" typeface="Arial"/>
              <a:buNone/>
            </a:pPr>
            <a:endParaRPr altLang="ru-RU" b="1" dirty="0" lang="ru-RU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827265" y="1340768"/>
            <a:ext cx="2424794" cy="86409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eaLnBrk="1" fontAlgn="base" hangingPunct="1" indent="-342900" marL="3429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eaLnBrk="1" fontAlgn="base" hangingPunct="1" indent="-285750" marL="74295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eaLnBrk="1" fontAlgn="base" hangingPunct="1" indent="-228600" marL="11430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eaLnBrk="1" fontAlgn="base" hangingPunct="1" indent="-228600" marL="160020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eaLnBrk="1" fontAlgn="base" hangingPunct="1" indent="-228600" marL="2057400" rtl="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buFont charset="0" typeface="Arial"/>
              <a:buNone/>
            </a:pPr>
            <a:r>
              <a:rPr altLang="ru-RU" dirty="0" lang="ru-RU" smtClean="0"/>
              <a:t>  </a:t>
            </a:r>
            <a:r>
              <a:rPr altLang="ru-RU" b="1" dirty="0" lang="ru-RU" smtClean="0" sz="280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algn="tl" blurRad="25500" dir="7020000" dist="23000">
                    <a:srgbClr val="000000">
                      <a:alpha val="50000"/>
                    </a:srgbClr>
                  </a:outerShdw>
                </a:effectLst>
                <a:latin charset="0" panose="030F0702030302020204" pitchFamily="66" typeface="Comic Sans MS"/>
              </a:rPr>
              <a:t>ЗАКАЛКА</a:t>
            </a:r>
          </a:p>
          <a:p>
            <a:pPr indent="0" marL="0">
              <a:buFont charset="0" typeface="Arial"/>
              <a:buNone/>
            </a:pPr>
            <a:endParaRPr altLang="ru-RU" b="1" dirty="0" lang="ru-RU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841725" y="2633302"/>
            <a:ext cx="2410333" cy="87839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eaLnBrk="1" fontAlgn="base" hangingPunct="1" indent="-342900" marL="3429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eaLnBrk="1" fontAlgn="base" hangingPunct="1" indent="-285750" marL="74295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eaLnBrk="1" fontAlgn="base" hangingPunct="1" indent="-228600" marL="11430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eaLnBrk="1" fontAlgn="base" hangingPunct="1" indent="-228600" marL="160020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eaLnBrk="1" fontAlgn="base" hangingPunct="1" indent="-228600" marL="2057400" rtl="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buFont charset="0" typeface="Arial"/>
              <a:buNone/>
            </a:pPr>
            <a:r>
              <a:rPr altLang="ru-RU" b="1" dirty="0" lang="ru-RU" smtClean="0" sz="280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algn="tl" blurRad="25500" dir="7020000" dist="23000">
                    <a:srgbClr val="000000">
                      <a:alpha val="50000"/>
                    </a:srgbClr>
                  </a:outerShdw>
                </a:effectLst>
                <a:latin charset="0" panose="030F0702030302020204" pitchFamily="66" typeface="Comic Sans MS"/>
              </a:rPr>
              <a:t>ГИГИЕНА</a:t>
            </a:r>
          </a:p>
          <a:p>
            <a:pPr indent="0" marL="0">
              <a:buFont charset="0" typeface="Arial"/>
              <a:buNone/>
            </a:pPr>
            <a:endParaRPr altLang="ru-RU" b="1" dirty="0" lang="ru-RU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746946" y="4135735"/>
            <a:ext cx="2152651" cy="86409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eaLnBrk="1" fontAlgn="base" hangingPunct="1" indent="-342900" marL="3429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3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eaLnBrk="1" fontAlgn="base" hangingPunct="1" indent="-285750" marL="74295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eaLnBrk="1" fontAlgn="base" hangingPunct="1" indent="-228600" marL="1143000" rtl="0">
              <a:spcBef>
                <a:spcPct val="20000"/>
              </a:spcBef>
              <a:spcAft>
                <a:spcPct val="0"/>
              </a:spcAft>
              <a:buFont charset="0" typeface="Arial"/>
              <a:buChar char="•"/>
              <a:defRPr kern="1200"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eaLnBrk="1" fontAlgn="base" hangingPunct="1" indent="-228600" marL="1600200" rtl="0">
              <a:spcBef>
                <a:spcPct val="20000"/>
              </a:spcBef>
              <a:spcAft>
                <a:spcPct val="0"/>
              </a:spcAft>
              <a:buFont charset="0" typeface="Arial"/>
              <a:buChar char="–"/>
              <a:defRPr kern="1200"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eaLnBrk="1" fontAlgn="base" hangingPunct="1" indent="-228600" marL="2057400" rtl="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kern="1200"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charset="0" pitchFamily="34" typeface="Arial"/>
              <a:buChar char="•"/>
              <a:defRPr kern="1200"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buFont charset="0" typeface="Arial"/>
              <a:buNone/>
            </a:pPr>
            <a:r>
              <a:rPr altLang="ru-RU" b="1" dirty="0" lang="ru-RU" smtClean="0" sz="28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latin charset="0" panose="030F0702030302020204" pitchFamily="66" typeface="Comic Sans MS"/>
              </a:rPr>
              <a:t>ДКАЗАРЯ </a:t>
            </a:r>
          </a:p>
          <a:p>
            <a:pPr indent="0" marL="0">
              <a:buFont charset="0" typeface="Arial"/>
              <a:buNone/>
            </a:pPr>
            <a:endParaRPr altLang="ru-RU" dirty="0" lang="ru-RU" smtClean="0"/>
          </a:p>
          <a:p>
            <a:pPr indent="0" marL="0">
              <a:buFont charset="0" typeface="Arial"/>
              <a:buNone/>
            </a:pPr>
            <a:endParaRPr altLang="ru-RU" b="1" dirty="0" lang="ru-RU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descr="http://newsoftek.at.ua/c/sonce/ce80a1145db2.png" id="9" name="Picture 2"/>
          <p:cNvPicPr>
            <a:picLocks noChangeArrowheads="1" noChangeAspect="1"/>
          </p:cNvPicPr>
          <p:nvPr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0312" y="357530"/>
            <a:ext cx="1496858" cy="141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474884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xit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10"/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id="11"/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2"/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6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>
                      <p:stCondLst>
                        <p:cond delay="indefinite"/>
                      </p:stCondLst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id="24" nodeType="clickEffect" presetClass="exit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25"/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id="26"/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27"/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7">
                      <p:stCondLst>
                        <p:cond delay="indefinite"/>
                      </p:stCondLst>
                      <p:childTnLst>
                        <p:par>
                          <p:cTn fill="hold" id="38">
                            <p:stCondLst>
                              <p:cond delay="0"/>
                            </p:stCondLst>
                            <p:childTnLst>
                              <p:par>
                                <p:cTn fill="hold" id="39" nodeType="clickEffect" presetClass="exit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40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id="41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42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4">
                      <p:stCondLst>
                        <p:cond delay="indefinite"/>
                      </p:stCondLst>
                      <p:childTnLst>
                        <p:par>
                          <p:cTn fill="hold" id="4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6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8">
                      <p:stCondLst>
                        <p:cond delay="indefinite"/>
                      </p:stCondLst>
                      <p:childTnLst>
                        <p:par>
                          <p:cTn fill="hold" id="4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0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build="p" grpId="0" spid="3075" uiExpand="1"/>
      <p:bldP animBg="1" grpId="0" spid="4"/>
      <p:bldP animBg="1" grpId="0" spid="5"/>
      <p:bldP animBg="1" grpId="0" spid="6"/>
      <p:bldP animBg="1" grpId="0" spid="7"/>
      <p:bldP animBg="1" grpId="0" spid="8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numCol="1"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altLang="ru-RU" b="1" dirty="0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latin charset="0" panose="030F0702030302020204" pitchFamily="66" typeface="Comic Sans MS"/>
              </a:rPr>
              <a:t>С</a:t>
            </a:r>
            <a:r>
              <a:rPr altLang="ru-RU" b="1" dirty="0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latin charset="0" pitchFamily="66" typeface="Comic Sans MS"/>
              </a:rPr>
              <a:t>танция</a:t>
            </a:r>
            <a:r>
              <a:rPr altLang="ru-RU" b="1" dirty="0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 </a:t>
            </a:r>
            <a:r>
              <a:rPr altLang="ru-RU" b="1" dirty="0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«</a:t>
            </a:r>
            <a:r>
              <a:rPr altLang="ru-RU" b="1" dirty="0" err="1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Зарядкино</a:t>
            </a:r>
            <a:r>
              <a:rPr altLang="ru-RU" b="1" dirty="0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»</a:t>
            </a:r>
            <a:r>
              <a:rPr altLang="ru-RU" b="1" dirty="0" lang="ru-RU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anose="030F0702030302020204" pitchFamily="66" typeface="Comic Sans MS"/>
              </a:rPr>
              <a:t> </a:t>
            </a:r>
            <a:r>
              <a:rPr altLang="ru-RU" b="1" dirty="0" lang="ru-RU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altLang="ru-RU" b="1" dirty="0" lang="ru-RU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</a:br>
            <a:endParaRPr altLang="ru-RU" b="1" dirty="0" lang="ru-RU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611560" y="908720"/>
            <a:ext cx="8229600" cy="4525963"/>
          </a:xfrm>
        </p:spPr>
        <p:txBody>
          <a:bodyPr numCol="1"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indent="0" marL="0">
              <a:buNone/>
            </a:pPr>
            <a:r>
              <a:rPr altLang="ru-RU" b="1" dirty="0" i="1" lang="ru-RU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  <a:t>     </a:t>
            </a:r>
            <a:endParaRPr altLang="ru-RU" b="1" dirty="0" lang="ru-RU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descr="9 карточек с веселыми стихами для зарядки.  А также веселая новогодняя песня, которую также можно использовать как..." id="1026" name="Picture 2"/>
          <p:cNvPicPr>
            <a:picLocks noChangeArrowheads="1" noChangeAspect="1"/>
          </p:cNvPicPr>
          <p:nvPr/>
        </p:nvPicPr>
        <p:blipFill rotWithShape="1"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7" l="11155" r="11188" t="11239"/>
          <a:stretch/>
        </p:blipFill>
        <p:spPr>
          <a:xfrm>
            <a:off x="1577701" y="990302"/>
            <a:ext cx="6669783" cy="4831233"/>
          </a:xfrm>
          <a:prstGeom prst="rect">
            <a:avLst/>
          </a:prstGeom>
          <a:ln>
            <a:noFill/>
          </a:ln>
          <a:effectLst>
            <a:outerShdw algn="tl" blurRad="292100" dir="2700000" dist="139700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a_zaryad.mp3">
            <a:hlinkClick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7885" y="3807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74884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94528" fill="hold" id="6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"/>
                  </p:tgtEl>
                </p:cond>
              </p:nextCondLst>
            </p:seq>
            <p:audio>
              <p:cMediaNode vol="80000">
                <p:cTn display="0" fill="hold" id="7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Tatyanaa\Pictures\Безымянный.jpg" id="2050" name="Picture 2"/>
          <p:cNvPicPr>
            <a:picLocks noChangeArrowheads="1"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2550457"/>
            <a:ext cx="807159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http://newsoftek.at.ua/c/sonce/ce80a1145db2.png" id="4" name="Picture 2"/>
          <p:cNvPicPr>
            <a:picLocks noChangeArrowheads="1"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248" y="192966"/>
            <a:ext cx="2204014" cy="208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68581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3905"/>
            <a:ext cx="8229600" cy="1143000"/>
          </a:xfrm>
        </p:spPr>
        <p:txBody>
          <a:bodyPr numCol="1"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altLang="ru-RU" b="1" dirty="0" i="1" lang="ru-RU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altLang="ru-RU" b="1" dirty="0" i="1" lang="ru-RU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</a:rPr>
            </a:br>
            <a:r>
              <a:rPr altLang="ru-RU" b="1" dirty="0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Остановка </a:t>
            </a:r>
            <a:br>
              <a:rPr altLang="ru-RU" b="1" dirty="0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</a:br>
            <a:r>
              <a:rPr altLang="ru-RU" b="1" dirty="0" lang="ru-RU" smtClean="0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«</a:t>
            </a:r>
            <a:r>
              <a:rPr altLang="ru-RU" b="1" dirty="0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  <a:t>Вредные привычки»</a:t>
            </a:r>
            <a:br>
              <a:rPr altLang="ru-RU" b="1" dirty="0" lang="ru-RU" sz="360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 scaled="0"/>
                </a:gradFill>
                <a:effectLst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latin charset="0" pitchFamily="66" typeface="Comic Sans MS"/>
              </a:rPr>
            </a:br>
            <a:endParaRPr altLang="ru-RU" b="1" dirty="0" lang="ru-RU" sz="360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 scaled="0"/>
              </a:gra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  <a:latin charset="0" pitchFamily="66" typeface="Comic Sans MS"/>
            </a:endParaRPr>
          </a:p>
        </p:txBody>
      </p:sp>
      <p:pic>
        <p:nvPicPr>
          <p:cNvPr id="4" name="Nu pogodi.avi">
            <a:hlinkClick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268760"/>
            <a:ext cx="6912768" cy="5530215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dir="t" rig="threePt">
              <a:rot lat="0" lon="0" rev="2100000"/>
            </a:lightRig>
          </a:scene3d>
          <a:sp3d>
            <a:bevelT h="101600" prst="slope" w="152400"/>
          </a:sp3d>
        </p:spPr>
      </p:pic>
    </p:spTree>
    <p:extLst>
      <p:ext uri="{BB962C8B-B14F-4D97-AF65-F5344CB8AC3E}">
        <p14:creationId xmlns:p14="http://schemas.microsoft.com/office/powerpoint/2010/main" val="3891275839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зеленый, полосы">
  <a:themeElements>
    <a:clrScheme name="Стандартная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зеленый, полосы</Template>
  <Company>DNS</Company>
  <Words>273</Words>
  <Paragraphs>118</Paragraphs>
  <Slides>15</Slides>
  <Notes>0</Notes>
  <TotalTime>418</TotalTime>
  <HiddenSlides>0</HiddenSlides>
  <MMClips>2</MMClips>
  <ScaleCrop>false</ScaleCrop>
  <HeadingPairs>
    <vt:vector baseType="variant" size="4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baseType="lpstr" size="16">
      <vt:lpstr>зеленый, полосы</vt:lpstr>
      <vt:lpstr>Путешествие на паровозике «Здоровье»</vt:lpstr>
      <vt:lpstr>Презентация PowerPoint</vt:lpstr>
      <vt:lpstr>Презентация PowerPoint</vt:lpstr>
      <vt:lpstr>Станция «Народная мудрость» (Закончи пословицы)</vt:lpstr>
      <vt:lpstr>Презентация PowerPoint</vt:lpstr>
      <vt:lpstr>Станция «Анаграммы»</vt:lpstr>
      <vt:lpstr>Станция «Зарядкино»</vt:lpstr>
      <vt:lpstr>Презентация PowerPoint</vt:lpstr>
      <vt:lpstr>Остановка  «Вредные привычки»</vt:lpstr>
      <vt:lpstr>Презентация PowerPoint</vt:lpstr>
      <vt:lpstr>Станция «Правильное питание»</vt:lpstr>
      <vt:lpstr>Не забывайте  в числе других продуктов Побольше кушать овощей и фруктов</vt:lpstr>
      <vt:lpstr>Каждый человек должен заботиться о своём здоровье</vt:lpstr>
      <vt:lpstr>Презентация PowerPoint</vt:lpstr>
      <vt:lpstr>Интернет - ресурсы</vt:lpstr>
    </vt:vector>
  </TitlesOfParts>
  <LinksUpToDate>false</LinksUpToDate>
  <SharedDoc>false</SharedDoc>
  <HyperlinksChanged>false</HyperlinksChanged>
  <Application>Microsoft Office PowerPoint</Application>
  <AppVersion>14.0000</AppVersion>
  <PresentationFormat>Экран (4:3)</PresentationFormat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2013-11-22T00:49:45Z</dcterms:created>
  <dc:creator>Tatyanaa</dc:creator>
  <dc:description>З.В. Александрова  http://aida.ucoz.ru</dc:description>
  <cp:lastModifiedBy>Tatyanaa</cp:lastModifiedBy>
  <dcterms:modified xsi:type="dcterms:W3CDTF">2013-11-22T18:04:21Z</dcterms:modified>
  <cp:revision>42</cp:revision>
  <dc:title>Путешествие на паровозике «Здоровье»</dc:title>
</cp:coreProperties>
</file>