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0" d="100"/>
          <a:sy n="100" d="100"/>
        </p:scale>
        <p:origin x="-184" y="-96"/>
      </p:cViewPr>
      <p:guideLst>
        <p:guide orient="horz" pos="1185"/>
        <p:guide orient="horz" pos="572"/>
        <p:guide orient="horz" pos="4020"/>
        <p:guide orient="horz" pos="754"/>
        <p:guide pos="551"/>
        <p:guide pos="6357"/>
        <p:guide pos="7242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ncfg.ru/otchety-po-nedelyam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4.png"/><Relationship Id="rId9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ncfg.ru/otchety-po-nedelyam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4.png"/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4.png"/><Relationship Id="rId9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onlinecourse.ncfg.ru/invite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1028700" y="6421381"/>
            <a:ext cx="7531099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kvizy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kvesty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-testy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0" y="6340098"/>
            <a:ext cx="8006739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8" y="6441584"/>
            <a:ext cx="70507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kvizy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kvesty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-testy 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xmlns="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2</a:t>
            </a: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4</a:t>
            </a: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-2</a:t>
            </a: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5</a:t>
            </a: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283" y="6311587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2197100" y="6330009"/>
            <a:ext cx="4903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1513</Words>
  <Application>Microsoft Macintosh PowerPoint</Application>
  <PresentationFormat>Другой</PresentationFormat>
  <Paragraphs>152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Елена Негру</cp:lastModifiedBy>
  <cp:revision>84</cp:revision>
  <dcterms:modified xsi:type="dcterms:W3CDTF">2020-10-07T12:55:31Z</dcterms:modified>
</cp:coreProperties>
</file>